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6" r:id="rId4"/>
    <p:sldId id="269" r:id="rId5"/>
    <p:sldId id="267" r:id="rId6"/>
    <p:sldId id="258" r:id="rId7"/>
    <p:sldId id="279" r:id="rId8"/>
    <p:sldId id="277" r:id="rId9"/>
    <p:sldId id="259" r:id="rId10"/>
    <p:sldId id="275" r:id="rId11"/>
    <p:sldId id="261" r:id="rId12"/>
    <p:sldId id="264" r:id="rId13"/>
    <p:sldId id="265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18" autoAdjust="0"/>
    <p:restoredTop sz="94636"/>
  </p:normalViewPr>
  <p:slideViewPr>
    <p:cSldViewPr snapToGrid="0" snapToObjects="1">
      <p:cViewPr varScale="1">
        <p:scale>
          <a:sx n="84" d="100"/>
          <a:sy n="84" d="100"/>
        </p:scale>
        <p:origin x="134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D8BAE3-E354-469D-A473-EC7F0E8C649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489308-820D-4483-A355-0136BCE522E2}">
      <dgm:prSet/>
      <dgm:spPr/>
      <dgm:t>
        <a:bodyPr/>
        <a:lstStyle/>
        <a:p>
          <a:r>
            <a:rPr lang="en-US"/>
            <a:t>Feedback by Faculty</a:t>
          </a:r>
        </a:p>
      </dgm:t>
    </dgm:pt>
    <dgm:pt modelId="{EDBB70F3-2822-4088-A102-A885BE9C7C89}" type="parTrans" cxnId="{3D47466A-F374-4E99-9C5D-C098D6F10B90}">
      <dgm:prSet/>
      <dgm:spPr/>
      <dgm:t>
        <a:bodyPr/>
        <a:lstStyle/>
        <a:p>
          <a:endParaRPr lang="en-US"/>
        </a:p>
      </dgm:t>
    </dgm:pt>
    <dgm:pt modelId="{5F6493A6-08EE-4545-A467-16EC5B7125D1}" type="sibTrans" cxnId="{3D47466A-F374-4E99-9C5D-C098D6F10B90}">
      <dgm:prSet/>
      <dgm:spPr/>
      <dgm:t>
        <a:bodyPr/>
        <a:lstStyle/>
        <a:p>
          <a:endParaRPr lang="en-US"/>
        </a:p>
      </dgm:t>
    </dgm:pt>
    <dgm:pt modelId="{CE2D9E20-A8F1-42E1-857C-E50AF0B7270C}">
      <dgm:prSet/>
      <dgm:spPr/>
      <dgm:t>
        <a:bodyPr/>
        <a:lstStyle/>
        <a:p>
          <a:r>
            <a:rPr lang="en-US"/>
            <a:t>Feedback by Learners</a:t>
          </a:r>
        </a:p>
      </dgm:t>
    </dgm:pt>
    <dgm:pt modelId="{ABF27ECB-47AA-4437-97A5-67B53757D033}" type="parTrans" cxnId="{F941FD54-5F91-4FE7-8DFB-2F633130F252}">
      <dgm:prSet/>
      <dgm:spPr/>
      <dgm:t>
        <a:bodyPr/>
        <a:lstStyle/>
        <a:p>
          <a:endParaRPr lang="en-US"/>
        </a:p>
      </dgm:t>
    </dgm:pt>
    <dgm:pt modelId="{B25C8279-2A99-42E9-BD94-F6A5B1793437}" type="sibTrans" cxnId="{F941FD54-5F91-4FE7-8DFB-2F633130F252}">
      <dgm:prSet/>
      <dgm:spPr/>
      <dgm:t>
        <a:bodyPr/>
        <a:lstStyle/>
        <a:p>
          <a:endParaRPr lang="en-US"/>
        </a:p>
      </dgm:t>
    </dgm:pt>
    <dgm:pt modelId="{9A32DD2C-69A0-4E76-8BE3-FD4F73724097}">
      <dgm:prSet/>
      <dgm:spPr/>
      <dgm:t>
        <a:bodyPr/>
        <a:lstStyle/>
        <a:p>
          <a:r>
            <a:rPr lang="en-US"/>
            <a:t>Objective Structured Teaching Evaluations</a:t>
          </a:r>
        </a:p>
      </dgm:t>
    </dgm:pt>
    <dgm:pt modelId="{699C308B-A6AD-456A-B071-098F6001099E}" type="parTrans" cxnId="{C8CA6723-2511-433D-B5FE-701E0B279419}">
      <dgm:prSet/>
      <dgm:spPr/>
      <dgm:t>
        <a:bodyPr/>
        <a:lstStyle/>
        <a:p>
          <a:endParaRPr lang="en-US"/>
        </a:p>
      </dgm:t>
    </dgm:pt>
    <dgm:pt modelId="{D49D734B-B6E0-42F6-B84E-30701D4387A1}" type="sibTrans" cxnId="{C8CA6723-2511-433D-B5FE-701E0B279419}">
      <dgm:prSet/>
      <dgm:spPr/>
      <dgm:t>
        <a:bodyPr/>
        <a:lstStyle/>
        <a:p>
          <a:endParaRPr lang="en-US"/>
        </a:p>
      </dgm:t>
    </dgm:pt>
    <dgm:pt modelId="{D1817098-C95E-47DF-A364-16872E0A1565}">
      <dgm:prSet/>
      <dgm:spPr/>
      <dgm:t>
        <a:bodyPr/>
        <a:lstStyle/>
        <a:p>
          <a:r>
            <a:rPr lang="en-US"/>
            <a:t>Direct Observation of Teaching with Feedback</a:t>
          </a:r>
        </a:p>
      </dgm:t>
    </dgm:pt>
    <dgm:pt modelId="{B429F37F-3D16-49D9-8D9A-81B21B240D9A}" type="parTrans" cxnId="{29C93785-08B6-43D4-A288-89F94D7B90AD}">
      <dgm:prSet/>
      <dgm:spPr/>
      <dgm:t>
        <a:bodyPr/>
        <a:lstStyle/>
        <a:p>
          <a:endParaRPr lang="en-US"/>
        </a:p>
      </dgm:t>
    </dgm:pt>
    <dgm:pt modelId="{5B9C24E3-2F8A-448E-994D-84A9E4F3F7FA}" type="sibTrans" cxnId="{29C93785-08B6-43D4-A288-89F94D7B90AD}">
      <dgm:prSet/>
      <dgm:spPr/>
      <dgm:t>
        <a:bodyPr/>
        <a:lstStyle/>
        <a:p>
          <a:endParaRPr lang="en-US"/>
        </a:p>
      </dgm:t>
    </dgm:pt>
    <dgm:pt modelId="{A088292D-E3BC-654B-8F9C-854065807CF3}" type="pres">
      <dgm:prSet presAssocID="{12D8BAE3-E354-469D-A473-EC7F0E8C649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5FC74B-9E8A-0D46-9E32-38E869F3B721}" type="pres">
      <dgm:prSet presAssocID="{4C489308-820D-4483-A355-0136BCE522E2}" presName="hierRoot1" presStyleCnt="0"/>
      <dgm:spPr/>
    </dgm:pt>
    <dgm:pt modelId="{EA81D870-91ED-2640-90D1-49E446EE360F}" type="pres">
      <dgm:prSet presAssocID="{4C489308-820D-4483-A355-0136BCE522E2}" presName="composite" presStyleCnt="0"/>
      <dgm:spPr/>
    </dgm:pt>
    <dgm:pt modelId="{54A1B009-5586-8C44-94F9-9F1C0145E447}" type="pres">
      <dgm:prSet presAssocID="{4C489308-820D-4483-A355-0136BCE522E2}" presName="background" presStyleLbl="node0" presStyleIdx="0" presStyleCnt="4"/>
      <dgm:spPr/>
    </dgm:pt>
    <dgm:pt modelId="{6981E370-84DB-1848-8BC7-5F5CBFAAC972}" type="pres">
      <dgm:prSet presAssocID="{4C489308-820D-4483-A355-0136BCE522E2}" presName="text" presStyleLbl="fgAcc0" presStyleIdx="0" presStyleCnt="4">
        <dgm:presLayoutVars>
          <dgm:chPref val="3"/>
        </dgm:presLayoutVars>
      </dgm:prSet>
      <dgm:spPr/>
    </dgm:pt>
    <dgm:pt modelId="{8BFF823E-3065-B14B-8ECB-AF326F119655}" type="pres">
      <dgm:prSet presAssocID="{4C489308-820D-4483-A355-0136BCE522E2}" presName="hierChild2" presStyleCnt="0"/>
      <dgm:spPr/>
    </dgm:pt>
    <dgm:pt modelId="{7D3D7C14-7C04-D24D-9455-9F60309DC63D}" type="pres">
      <dgm:prSet presAssocID="{CE2D9E20-A8F1-42E1-857C-E50AF0B7270C}" presName="hierRoot1" presStyleCnt="0"/>
      <dgm:spPr/>
    </dgm:pt>
    <dgm:pt modelId="{B70B2060-820A-9949-823E-E7CD0BF8FD3D}" type="pres">
      <dgm:prSet presAssocID="{CE2D9E20-A8F1-42E1-857C-E50AF0B7270C}" presName="composite" presStyleCnt="0"/>
      <dgm:spPr/>
    </dgm:pt>
    <dgm:pt modelId="{E754424C-B1BD-7944-9254-9538EF7953C8}" type="pres">
      <dgm:prSet presAssocID="{CE2D9E20-A8F1-42E1-857C-E50AF0B7270C}" presName="background" presStyleLbl="node0" presStyleIdx="1" presStyleCnt="4"/>
      <dgm:spPr/>
    </dgm:pt>
    <dgm:pt modelId="{A46E3906-6164-F443-B6E4-0FEBC0CB49E1}" type="pres">
      <dgm:prSet presAssocID="{CE2D9E20-A8F1-42E1-857C-E50AF0B7270C}" presName="text" presStyleLbl="fgAcc0" presStyleIdx="1" presStyleCnt="4">
        <dgm:presLayoutVars>
          <dgm:chPref val="3"/>
        </dgm:presLayoutVars>
      </dgm:prSet>
      <dgm:spPr/>
    </dgm:pt>
    <dgm:pt modelId="{3F82EC51-11B0-A74D-80F6-DBD4C9760CD2}" type="pres">
      <dgm:prSet presAssocID="{CE2D9E20-A8F1-42E1-857C-E50AF0B7270C}" presName="hierChild2" presStyleCnt="0"/>
      <dgm:spPr/>
    </dgm:pt>
    <dgm:pt modelId="{072CA43E-3769-2641-BB2C-E3AD8CE91003}" type="pres">
      <dgm:prSet presAssocID="{9A32DD2C-69A0-4E76-8BE3-FD4F73724097}" presName="hierRoot1" presStyleCnt="0"/>
      <dgm:spPr/>
    </dgm:pt>
    <dgm:pt modelId="{0720C7CF-81EB-874F-917D-D2800866F7EA}" type="pres">
      <dgm:prSet presAssocID="{9A32DD2C-69A0-4E76-8BE3-FD4F73724097}" presName="composite" presStyleCnt="0"/>
      <dgm:spPr/>
    </dgm:pt>
    <dgm:pt modelId="{51D93F42-8211-E041-9C48-8596B849F34C}" type="pres">
      <dgm:prSet presAssocID="{9A32DD2C-69A0-4E76-8BE3-FD4F73724097}" presName="background" presStyleLbl="node0" presStyleIdx="2" presStyleCnt="4"/>
      <dgm:spPr/>
    </dgm:pt>
    <dgm:pt modelId="{B393D9E2-B829-F046-B71A-1C868889403A}" type="pres">
      <dgm:prSet presAssocID="{9A32DD2C-69A0-4E76-8BE3-FD4F73724097}" presName="text" presStyleLbl="fgAcc0" presStyleIdx="2" presStyleCnt="4">
        <dgm:presLayoutVars>
          <dgm:chPref val="3"/>
        </dgm:presLayoutVars>
      </dgm:prSet>
      <dgm:spPr/>
    </dgm:pt>
    <dgm:pt modelId="{25773C6D-AB30-E646-B892-15E6E135E445}" type="pres">
      <dgm:prSet presAssocID="{9A32DD2C-69A0-4E76-8BE3-FD4F73724097}" presName="hierChild2" presStyleCnt="0"/>
      <dgm:spPr/>
    </dgm:pt>
    <dgm:pt modelId="{6F857B05-5841-4F48-9823-07BFC2D50E2C}" type="pres">
      <dgm:prSet presAssocID="{D1817098-C95E-47DF-A364-16872E0A1565}" presName="hierRoot1" presStyleCnt="0"/>
      <dgm:spPr/>
    </dgm:pt>
    <dgm:pt modelId="{4526B7E0-240C-F449-AACE-51243BA74F02}" type="pres">
      <dgm:prSet presAssocID="{D1817098-C95E-47DF-A364-16872E0A1565}" presName="composite" presStyleCnt="0"/>
      <dgm:spPr/>
    </dgm:pt>
    <dgm:pt modelId="{BED20BAC-7161-014E-B35C-04B55B870559}" type="pres">
      <dgm:prSet presAssocID="{D1817098-C95E-47DF-A364-16872E0A1565}" presName="background" presStyleLbl="node0" presStyleIdx="3" presStyleCnt="4"/>
      <dgm:spPr/>
    </dgm:pt>
    <dgm:pt modelId="{2F060C2E-46BE-5E45-9845-BABF7081B7EA}" type="pres">
      <dgm:prSet presAssocID="{D1817098-C95E-47DF-A364-16872E0A1565}" presName="text" presStyleLbl="fgAcc0" presStyleIdx="3" presStyleCnt="4">
        <dgm:presLayoutVars>
          <dgm:chPref val="3"/>
        </dgm:presLayoutVars>
      </dgm:prSet>
      <dgm:spPr/>
    </dgm:pt>
    <dgm:pt modelId="{4FBDA06F-CEF0-EC4C-9B60-036095FAFAA9}" type="pres">
      <dgm:prSet presAssocID="{D1817098-C95E-47DF-A364-16872E0A1565}" presName="hierChild2" presStyleCnt="0"/>
      <dgm:spPr/>
    </dgm:pt>
  </dgm:ptLst>
  <dgm:cxnLst>
    <dgm:cxn modelId="{C8CA6723-2511-433D-B5FE-701E0B279419}" srcId="{12D8BAE3-E354-469D-A473-EC7F0E8C6495}" destId="{9A32DD2C-69A0-4E76-8BE3-FD4F73724097}" srcOrd="2" destOrd="0" parTransId="{699C308B-A6AD-456A-B071-098F6001099E}" sibTransId="{D49D734B-B6E0-42F6-B84E-30701D4387A1}"/>
    <dgm:cxn modelId="{25A1A340-2953-1646-AB30-0A04DA30F92F}" type="presOf" srcId="{9A32DD2C-69A0-4E76-8BE3-FD4F73724097}" destId="{B393D9E2-B829-F046-B71A-1C868889403A}" srcOrd="0" destOrd="0" presId="urn:microsoft.com/office/officeart/2005/8/layout/hierarchy1"/>
    <dgm:cxn modelId="{D664D042-E2B7-A74B-9616-8C516DEE1FAA}" type="presOf" srcId="{12D8BAE3-E354-469D-A473-EC7F0E8C6495}" destId="{A088292D-E3BC-654B-8F9C-854065807CF3}" srcOrd="0" destOrd="0" presId="urn:microsoft.com/office/officeart/2005/8/layout/hierarchy1"/>
    <dgm:cxn modelId="{ADC0504B-3A9F-1547-8A56-04524E30DFAF}" type="presOf" srcId="{D1817098-C95E-47DF-A364-16872E0A1565}" destId="{2F060C2E-46BE-5E45-9845-BABF7081B7EA}" srcOrd="0" destOrd="0" presId="urn:microsoft.com/office/officeart/2005/8/layout/hierarchy1"/>
    <dgm:cxn modelId="{F941FD54-5F91-4FE7-8DFB-2F633130F252}" srcId="{12D8BAE3-E354-469D-A473-EC7F0E8C6495}" destId="{CE2D9E20-A8F1-42E1-857C-E50AF0B7270C}" srcOrd="1" destOrd="0" parTransId="{ABF27ECB-47AA-4437-97A5-67B53757D033}" sibTransId="{B25C8279-2A99-42E9-BD94-F6A5B1793437}"/>
    <dgm:cxn modelId="{3D47466A-F374-4E99-9C5D-C098D6F10B90}" srcId="{12D8BAE3-E354-469D-A473-EC7F0E8C6495}" destId="{4C489308-820D-4483-A355-0136BCE522E2}" srcOrd="0" destOrd="0" parTransId="{EDBB70F3-2822-4088-A102-A885BE9C7C89}" sibTransId="{5F6493A6-08EE-4545-A467-16EC5B7125D1}"/>
    <dgm:cxn modelId="{29C93785-08B6-43D4-A288-89F94D7B90AD}" srcId="{12D8BAE3-E354-469D-A473-EC7F0E8C6495}" destId="{D1817098-C95E-47DF-A364-16872E0A1565}" srcOrd="3" destOrd="0" parTransId="{B429F37F-3D16-49D9-8D9A-81B21B240D9A}" sibTransId="{5B9C24E3-2F8A-448E-994D-84A9E4F3F7FA}"/>
    <dgm:cxn modelId="{C55AF387-F7C4-7940-BC3F-5F713FFFEEF3}" type="presOf" srcId="{CE2D9E20-A8F1-42E1-857C-E50AF0B7270C}" destId="{A46E3906-6164-F443-B6E4-0FEBC0CB49E1}" srcOrd="0" destOrd="0" presId="urn:microsoft.com/office/officeart/2005/8/layout/hierarchy1"/>
    <dgm:cxn modelId="{42FEDFDE-4745-A04B-8D79-E09A3704569D}" type="presOf" srcId="{4C489308-820D-4483-A355-0136BCE522E2}" destId="{6981E370-84DB-1848-8BC7-5F5CBFAAC972}" srcOrd="0" destOrd="0" presId="urn:microsoft.com/office/officeart/2005/8/layout/hierarchy1"/>
    <dgm:cxn modelId="{79A1EE5E-71EF-C446-A13A-9C7A54695B98}" type="presParOf" srcId="{A088292D-E3BC-654B-8F9C-854065807CF3}" destId="{5C5FC74B-9E8A-0D46-9E32-38E869F3B721}" srcOrd="0" destOrd="0" presId="urn:microsoft.com/office/officeart/2005/8/layout/hierarchy1"/>
    <dgm:cxn modelId="{AFDE6132-E560-CB45-8CB1-35A68EC29FB5}" type="presParOf" srcId="{5C5FC74B-9E8A-0D46-9E32-38E869F3B721}" destId="{EA81D870-91ED-2640-90D1-49E446EE360F}" srcOrd="0" destOrd="0" presId="urn:microsoft.com/office/officeart/2005/8/layout/hierarchy1"/>
    <dgm:cxn modelId="{A1FE6DE6-E202-6846-BA8D-C57CB2D781A3}" type="presParOf" srcId="{EA81D870-91ED-2640-90D1-49E446EE360F}" destId="{54A1B009-5586-8C44-94F9-9F1C0145E447}" srcOrd="0" destOrd="0" presId="urn:microsoft.com/office/officeart/2005/8/layout/hierarchy1"/>
    <dgm:cxn modelId="{190CE8AF-6CDB-D34A-B04F-74D0271893FD}" type="presParOf" srcId="{EA81D870-91ED-2640-90D1-49E446EE360F}" destId="{6981E370-84DB-1848-8BC7-5F5CBFAAC972}" srcOrd="1" destOrd="0" presId="urn:microsoft.com/office/officeart/2005/8/layout/hierarchy1"/>
    <dgm:cxn modelId="{28C4D739-5D4A-5E40-BCD9-495A4DB659D2}" type="presParOf" srcId="{5C5FC74B-9E8A-0D46-9E32-38E869F3B721}" destId="{8BFF823E-3065-B14B-8ECB-AF326F119655}" srcOrd="1" destOrd="0" presId="urn:microsoft.com/office/officeart/2005/8/layout/hierarchy1"/>
    <dgm:cxn modelId="{AD942065-D88E-7048-8F27-C1133EE964A0}" type="presParOf" srcId="{A088292D-E3BC-654B-8F9C-854065807CF3}" destId="{7D3D7C14-7C04-D24D-9455-9F60309DC63D}" srcOrd="1" destOrd="0" presId="urn:microsoft.com/office/officeart/2005/8/layout/hierarchy1"/>
    <dgm:cxn modelId="{4AC81AFF-4D3B-0E45-9529-570307F33066}" type="presParOf" srcId="{7D3D7C14-7C04-D24D-9455-9F60309DC63D}" destId="{B70B2060-820A-9949-823E-E7CD0BF8FD3D}" srcOrd="0" destOrd="0" presId="urn:microsoft.com/office/officeart/2005/8/layout/hierarchy1"/>
    <dgm:cxn modelId="{6B00F7D4-0195-6944-BA31-B73F4F3B0FC9}" type="presParOf" srcId="{B70B2060-820A-9949-823E-E7CD0BF8FD3D}" destId="{E754424C-B1BD-7944-9254-9538EF7953C8}" srcOrd="0" destOrd="0" presId="urn:microsoft.com/office/officeart/2005/8/layout/hierarchy1"/>
    <dgm:cxn modelId="{BF28678B-40F9-9F4C-A33E-B81449EF73B3}" type="presParOf" srcId="{B70B2060-820A-9949-823E-E7CD0BF8FD3D}" destId="{A46E3906-6164-F443-B6E4-0FEBC0CB49E1}" srcOrd="1" destOrd="0" presId="urn:microsoft.com/office/officeart/2005/8/layout/hierarchy1"/>
    <dgm:cxn modelId="{66D2155A-4B41-B441-AD6E-FCD8154C06A6}" type="presParOf" srcId="{7D3D7C14-7C04-D24D-9455-9F60309DC63D}" destId="{3F82EC51-11B0-A74D-80F6-DBD4C9760CD2}" srcOrd="1" destOrd="0" presId="urn:microsoft.com/office/officeart/2005/8/layout/hierarchy1"/>
    <dgm:cxn modelId="{802EFBBB-197A-DB44-8877-DB0E99B53661}" type="presParOf" srcId="{A088292D-E3BC-654B-8F9C-854065807CF3}" destId="{072CA43E-3769-2641-BB2C-E3AD8CE91003}" srcOrd="2" destOrd="0" presId="urn:microsoft.com/office/officeart/2005/8/layout/hierarchy1"/>
    <dgm:cxn modelId="{360C0453-F472-E440-93B7-AAE94B4ECD07}" type="presParOf" srcId="{072CA43E-3769-2641-BB2C-E3AD8CE91003}" destId="{0720C7CF-81EB-874F-917D-D2800866F7EA}" srcOrd="0" destOrd="0" presId="urn:microsoft.com/office/officeart/2005/8/layout/hierarchy1"/>
    <dgm:cxn modelId="{8D717C32-5B15-8D4A-9405-AEA3B8A6DD0F}" type="presParOf" srcId="{0720C7CF-81EB-874F-917D-D2800866F7EA}" destId="{51D93F42-8211-E041-9C48-8596B849F34C}" srcOrd="0" destOrd="0" presId="urn:microsoft.com/office/officeart/2005/8/layout/hierarchy1"/>
    <dgm:cxn modelId="{0DF00BFE-3B68-544F-BDF6-6A12B3D73F1E}" type="presParOf" srcId="{0720C7CF-81EB-874F-917D-D2800866F7EA}" destId="{B393D9E2-B829-F046-B71A-1C868889403A}" srcOrd="1" destOrd="0" presId="urn:microsoft.com/office/officeart/2005/8/layout/hierarchy1"/>
    <dgm:cxn modelId="{46EF0D31-2F29-AB40-8EEE-892C53BDF16B}" type="presParOf" srcId="{072CA43E-3769-2641-BB2C-E3AD8CE91003}" destId="{25773C6D-AB30-E646-B892-15E6E135E445}" srcOrd="1" destOrd="0" presId="urn:microsoft.com/office/officeart/2005/8/layout/hierarchy1"/>
    <dgm:cxn modelId="{903D9DA8-EA5A-6E44-95F8-08B96294D2D2}" type="presParOf" srcId="{A088292D-E3BC-654B-8F9C-854065807CF3}" destId="{6F857B05-5841-4F48-9823-07BFC2D50E2C}" srcOrd="3" destOrd="0" presId="urn:microsoft.com/office/officeart/2005/8/layout/hierarchy1"/>
    <dgm:cxn modelId="{A31811F4-15AB-DD4C-96A4-8D3651D8B604}" type="presParOf" srcId="{6F857B05-5841-4F48-9823-07BFC2D50E2C}" destId="{4526B7E0-240C-F449-AACE-51243BA74F02}" srcOrd="0" destOrd="0" presId="urn:microsoft.com/office/officeart/2005/8/layout/hierarchy1"/>
    <dgm:cxn modelId="{9663CE64-6ED9-904A-BDD3-741175115740}" type="presParOf" srcId="{4526B7E0-240C-F449-AACE-51243BA74F02}" destId="{BED20BAC-7161-014E-B35C-04B55B870559}" srcOrd="0" destOrd="0" presId="urn:microsoft.com/office/officeart/2005/8/layout/hierarchy1"/>
    <dgm:cxn modelId="{6CFCD073-B4B5-F345-BC51-78D25C360AE8}" type="presParOf" srcId="{4526B7E0-240C-F449-AACE-51243BA74F02}" destId="{2F060C2E-46BE-5E45-9845-BABF7081B7EA}" srcOrd="1" destOrd="0" presId="urn:microsoft.com/office/officeart/2005/8/layout/hierarchy1"/>
    <dgm:cxn modelId="{CE771D3C-AFF8-D045-9BD4-D082B4A56258}" type="presParOf" srcId="{6F857B05-5841-4F48-9823-07BFC2D50E2C}" destId="{4FBDA06F-CEF0-EC4C-9B60-036095FAFAA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EF09E3C-5E8E-47D0-A4AB-D88FB4114014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FDE2AC8-431A-472B-A43C-DFEC977D620A}">
      <dgm:prSet/>
      <dgm:spPr/>
      <dgm:t>
        <a:bodyPr/>
        <a:lstStyle/>
        <a:p>
          <a:r>
            <a:rPr lang="en-US"/>
            <a:t>Frequent formative feedback</a:t>
          </a:r>
        </a:p>
      </dgm:t>
    </dgm:pt>
    <dgm:pt modelId="{E52CC4B5-7891-4710-963B-8A1E71E0DA88}" type="parTrans" cxnId="{7B9941A6-FBDB-44E5-811C-9505B7543CF5}">
      <dgm:prSet/>
      <dgm:spPr/>
      <dgm:t>
        <a:bodyPr/>
        <a:lstStyle/>
        <a:p>
          <a:endParaRPr lang="en-US"/>
        </a:p>
      </dgm:t>
    </dgm:pt>
    <dgm:pt modelId="{41D12DEA-C1D5-4EFF-8777-B68657EC7743}" type="sibTrans" cxnId="{7B9941A6-FBDB-44E5-811C-9505B7543CF5}">
      <dgm:prSet/>
      <dgm:spPr/>
      <dgm:t>
        <a:bodyPr/>
        <a:lstStyle/>
        <a:p>
          <a:endParaRPr lang="en-US"/>
        </a:p>
      </dgm:t>
    </dgm:pt>
    <dgm:pt modelId="{F630568F-89B4-439B-AB92-F774E5C9A93F}">
      <dgm:prSet/>
      <dgm:spPr/>
      <dgm:t>
        <a:bodyPr/>
        <a:lstStyle/>
        <a:p>
          <a:r>
            <a:rPr lang="en-US"/>
            <a:t>Clear points for improvement</a:t>
          </a:r>
        </a:p>
      </dgm:t>
    </dgm:pt>
    <dgm:pt modelId="{7A98BE7B-691C-478A-AFAA-354C8C555E00}" type="parTrans" cxnId="{20BCDD53-4D33-45B1-ABB9-E32D65F8EEBA}">
      <dgm:prSet/>
      <dgm:spPr/>
      <dgm:t>
        <a:bodyPr/>
        <a:lstStyle/>
        <a:p>
          <a:endParaRPr lang="en-US"/>
        </a:p>
      </dgm:t>
    </dgm:pt>
    <dgm:pt modelId="{0603A282-1B15-4CCA-B16F-18155A7F405B}" type="sibTrans" cxnId="{20BCDD53-4D33-45B1-ABB9-E32D65F8EEBA}">
      <dgm:prSet/>
      <dgm:spPr/>
      <dgm:t>
        <a:bodyPr/>
        <a:lstStyle/>
        <a:p>
          <a:endParaRPr lang="en-US"/>
        </a:p>
      </dgm:t>
    </dgm:pt>
    <dgm:pt modelId="{BE08107D-E9BE-4FEF-B68B-D5BED0BE1AEC}">
      <dgm:prSet/>
      <dgm:spPr/>
      <dgm:t>
        <a:bodyPr/>
        <a:lstStyle/>
        <a:p>
          <a:r>
            <a:rPr lang="en-US"/>
            <a:t>Periodic reinforcement to maintain improved skills</a:t>
          </a:r>
        </a:p>
      </dgm:t>
    </dgm:pt>
    <dgm:pt modelId="{FD7A6E0B-1094-418A-AC84-93DFD5422A8F}" type="parTrans" cxnId="{3551203F-61E8-43C1-8473-F7B6DDD43D67}">
      <dgm:prSet/>
      <dgm:spPr/>
      <dgm:t>
        <a:bodyPr/>
        <a:lstStyle/>
        <a:p>
          <a:endParaRPr lang="en-US"/>
        </a:p>
      </dgm:t>
    </dgm:pt>
    <dgm:pt modelId="{022C1EB0-1709-49E8-9AF1-07254A1A7AAC}" type="sibTrans" cxnId="{3551203F-61E8-43C1-8473-F7B6DDD43D67}">
      <dgm:prSet/>
      <dgm:spPr/>
      <dgm:t>
        <a:bodyPr/>
        <a:lstStyle/>
        <a:p>
          <a:endParaRPr lang="en-US"/>
        </a:p>
      </dgm:t>
    </dgm:pt>
    <dgm:pt modelId="{48B8EA04-3D22-0641-98D6-51064FF75BF8}" type="pres">
      <dgm:prSet presAssocID="{FEF09E3C-5E8E-47D0-A4AB-D88FB4114014}" presName="outerComposite" presStyleCnt="0">
        <dgm:presLayoutVars>
          <dgm:chMax val="5"/>
          <dgm:dir/>
          <dgm:resizeHandles val="exact"/>
        </dgm:presLayoutVars>
      </dgm:prSet>
      <dgm:spPr/>
    </dgm:pt>
    <dgm:pt modelId="{582577D1-60B6-9643-A143-C34B5E3E073C}" type="pres">
      <dgm:prSet presAssocID="{FEF09E3C-5E8E-47D0-A4AB-D88FB4114014}" presName="dummyMaxCanvas" presStyleCnt="0">
        <dgm:presLayoutVars/>
      </dgm:prSet>
      <dgm:spPr/>
    </dgm:pt>
    <dgm:pt modelId="{A6F545F5-57BF-9747-AF9B-D1AE37573A0F}" type="pres">
      <dgm:prSet presAssocID="{FEF09E3C-5E8E-47D0-A4AB-D88FB4114014}" presName="ThreeNodes_1" presStyleLbl="node1" presStyleIdx="0" presStyleCnt="3">
        <dgm:presLayoutVars>
          <dgm:bulletEnabled val="1"/>
        </dgm:presLayoutVars>
      </dgm:prSet>
      <dgm:spPr/>
    </dgm:pt>
    <dgm:pt modelId="{D1BE3B53-6158-6C4A-A2EC-A6C2E3F20EB8}" type="pres">
      <dgm:prSet presAssocID="{FEF09E3C-5E8E-47D0-A4AB-D88FB4114014}" presName="ThreeNodes_2" presStyleLbl="node1" presStyleIdx="1" presStyleCnt="3">
        <dgm:presLayoutVars>
          <dgm:bulletEnabled val="1"/>
        </dgm:presLayoutVars>
      </dgm:prSet>
      <dgm:spPr/>
    </dgm:pt>
    <dgm:pt modelId="{7A4236C2-F045-914E-843B-EC19F3F691CB}" type="pres">
      <dgm:prSet presAssocID="{FEF09E3C-5E8E-47D0-A4AB-D88FB4114014}" presName="ThreeNodes_3" presStyleLbl="node1" presStyleIdx="2" presStyleCnt="3">
        <dgm:presLayoutVars>
          <dgm:bulletEnabled val="1"/>
        </dgm:presLayoutVars>
      </dgm:prSet>
      <dgm:spPr/>
    </dgm:pt>
    <dgm:pt modelId="{4736E4B5-5443-E644-8814-938CB1EB78F8}" type="pres">
      <dgm:prSet presAssocID="{FEF09E3C-5E8E-47D0-A4AB-D88FB4114014}" presName="ThreeConn_1-2" presStyleLbl="fgAccFollowNode1" presStyleIdx="0" presStyleCnt="2">
        <dgm:presLayoutVars>
          <dgm:bulletEnabled val="1"/>
        </dgm:presLayoutVars>
      </dgm:prSet>
      <dgm:spPr/>
    </dgm:pt>
    <dgm:pt modelId="{FE4AEF7D-263F-6545-8AF4-BDF58B931890}" type="pres">
      <dgm:prSet presAssocID="{FEF09E3C-5E8E-47D0-A4AB-D88FB4114014}" presName="ThreeConn_2-3" presStyleLbl="fgAccFollowNode1" presStyleIdx="1" presStyleCnt="2">
        <dgm:presLayoutVars>
          <dgm:bulletEnabled val="1"/>
        </dgm:presLayoutVars>
      </dgm:prSet>
      <dgm:spPr/>
    </dgm:pt>
    <dgm:pt modelId="{41320109-A332-4F46-99A0-43C274AFCAB9}" type="pres">
      <dgm:prSet presAssocID="{FEF09E3C-5E8E-47D0-A4AB-D88FB4114014}" presName="ThreeNodes_1_text" presStyleLbl="node1" presStyleIdx="2" presStyleCnt="3">
        <dgm:presLayoutVars>
          <dgm:bulletEnabled val="1"/>
        </dgm:presLayoutVars>
      </dgm:prSet>
      <dgm:spPr/>
    </dgm:pt>
    <dgm:pt modelId="{01A706C9-14BE-E14C-A1BB-0E7D4223F368}" type="pres">
      <dgm:prSet presAssocID="{FEF09E3C-5E8E-47D0-A4AB-D88FB4114014}" presName="ThreeNodes_2_text" presStyleLbl="node1" presStyleIdx="2" presStyleCnt="3">
        <dgm:presLayoutVars>
          <dgm:bulletEnabled val="1"/>
        </dgm:presLayoutVars>
      </dgm:prSet>
      <dgm:spPr/>
    </dgm:pt>
    <dgm:pt modelId="{D95A3AC1-DC42-A04F-8C40-E1EA9EF6E821}" type="pres">
      <dgm:prSet presAssocID="{FEF09E3C-5E8E-47D0-A4AB-D88FB4114014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C267C904-003D-AB49-A81F-C7139B5F4687}" type="presOf" srcId="{0603A282-1B15-4CCA-B16F-18155A7F405B}" destId="{FE4AEF7D-263F-6545-8AF4-BDF58B931890}" srcOrd="0" destOrd="0" presId="urn:microsoft.com/office/officeart/2005/8/layout/vProcess5"/>
    <dgm:cxn modelId="{E7AF0439-9E63-5A45-83FC-BBC722C870E5}" type="presOf" srcId="{4FDE2AC8-431A-472B-A43C-DFEC977D620A}" destId="{A6F545F5-57BF-9747-AF9B-D1AE37573A0F}" srcOrd="0" destOrd="0" presId="urn:microsoft.com/office/officeart/2005/8/layout/vProcess5"/>
    <dgm:cxn modelId="{3551203F-61E8-43C1-8473-F7B6DDD43D67}" srcId="{FEF09E3C-5E8E-47D0-A4AB-D88FB4114014}" destId="{BE08107D-E9BE-4FEF-B68B-D5BED0BE1AEC}" srcOrd="2" destOrd="0" parTransId="{FD7A6E0B-1094-418A-AC84-93DFD5422A8F}" sibTransId="{022C1EB0-1709-49E8-9AF1-07254A1A7AAC}"/>
    <dgm:cxn modelId="{20BCDD53-4D33-45B1-ABB9-E32D65F8EEBA}" srcId="{FEF09E3C-5E8E-47D0-A4AB-D88FB4114014}" destId="{F630568F-89B4-439B-AB92-F774E5C9A93F}" srcOrd="1" destOrd="0" parTransId="{7A98BE7B-691C-478A-AFAA-354C8C555E00}" sibTransId="{0603A282-1B15-4CCA-B16F-18155A7F405B}"/>
    <dgm:cxn modelId="{F6F06866-7F9B-7E4C-AA4E-8F9A25742A83}" type="presOf" srcId="{FEF09E3C-5E8E-47D0-A4AB-D88FB4114014}" destId="{48B8EA04-3D22-0641-98D6-51064FF75BF8}" srcOrd="0" destOrd="0" presId="urn:microsoft.com/office/officeart/2005/8/layout/vProcess5"/>
    <dgm:cxn modelId="{1BDBA267-3B13-0E4B-AB58-C684D3D02011}" type="presOf" srcId="{41D12DEA-C1D5-4EFF-8777-B68657EC7743}" destId="{4736E4B5-5443-E644-8814-938CB1EB78F8}" srcOrd="0" destOrd="0" presId="urn:microsoft.com/office/officeart/2005/8/layout/vProcess5"/>
    <dgm:cxn modelId="{C06D076D-A622-F249-A3D0-CEC28696FCE1}" type="presOf" srcId="{BE08107D-E9BE-4FEF-B68B-D5BED0BE1AEC}" destId="{7A4236C2-F045-914E-843B-EC19F3F691CB}" srcOrd="0" destOrd="0" presId="urn:microsoft.com/office/officeart/2005/8/layout/vProcess5"/>
    <dgm:cxn modelId="{B10FCF80-8FC3-264E-8EE9-8CC57C33EA02}" type="presOf" srcId="{F630568F-89B4-439B-AB92-F774E5C9A93F}" destId="{D1BE3B53-6158-6C4A-A2EC-A6C2E3F20EB8}" srcOrd="0" destOrd="0" presId="urn:microsoft.com/office/officeart/2005/8/layout/vProcess5"/>
    <dgm:cxn modelId="{7B9941A6-FBDB-44E5-811C-9505B7543CF5}" srcId="{FEF09E3C-5E8E-47D0-A4AB-D88FB4114014}" destId="{4FDE2AC8-431A-472B-A43C-DFEC977D620A}" srcOrd="0" destOrd="0" parTransId="{E52CC4B5-7891-4710-963B-8A1E71E0DA88}" sibTransId="{41D12DEA-C1D5-4EFF-8777-B68657EC7743}"/>
    <dgm:cxn modelId="{83DCF1BD-E8CF-F04F-9F64-D0A3F5930B9C}" type="presOf" srcId="{BE08107D-E9BE-4FEF-B68B-D5BED0BE1AEC}" destId="{D95A3AC1-DC42-A04F-8C40-E1EA9EF6E821}" srcOrd="1" destOrd="0" presId="urn:microsoft.com/office/officeart/2005/8/layout/vProcess5"/>
    <dgm:cxn modelId="{9ECC08D8-9BEC-5D43-AFF1-97ADA89317A7}" type="presOf" srcId="{F630568F-89B4-439B-AB92-F774E5C9A93F}" destId="{01A706C9-14BE-E14C-A1BB-0E7D4223F368}" srcOrd="1" destOrd="0" presId="urn:microsoft.com/office/officeart/2005/8/layout/vProcess5"/>
    <dgm:cxn modelId="{0F53C9E1-CE66-A842-ADB9-D47D99AB0BDD}" type="presOf" srcId="{4FDE2AC8-431A-472B-A43C-DFEC977D620A}" destId="{41320109-A332-4F46-99A0-43C274AFCAB9}" srcOrd="1" destOrd="0" presId="urn:microsoft.com/office/officeart/2005/8/layout/vProcess5"/>
    <dgm:cxn modelId="{19241D6B-2BD3-2F4D-9F34-9B6ED999AA97}" type="presParOf" srcId="{48B8EA04-3D22-0641-98D6-51064FF75BF8}" destId="{582577D1-60B6-9643-A143-C34B5E3E073C}" srcOrd="0" destOrd="0" presId="urn:microsoft.com/office/officeart/2005/8/layout/vProcess5"/>
    <dgm:cxn modelId="{CAE33C3E-2472-7B45-B26B-8084F0266628}" type="presParOf" srcId="{48B8EA04-3D22-0641-98D6-51064FF75BF8}" destId="{A6F545F5-57BF-9747-AF9B-D1AE37573A0F}" srcOrd="1" destOrd="0" presId="urn:microsoft.com/office/officeart/2005/8/layout/vProcess5"/>
    <dgm:cxn modelId="{D010AD17-B5E7-DB42-8C43-F314F199AB90}" type="presParOf" srcId="{48B8EA04-3D22-0641-98D6-51064FF75BF8}" destId="{D1BE3B53-6158-6C4A-A2EC-A6C2E3F20EB8}" srcOrd="2" destOrd="0" presId="urn:microsoft.com/office/officeart/2005/8/layout/vProcess5"/>
    <dgm:cxn modelId="{42794C1C-061C-DD4C-8686-D5B84EE5840D}" type="presParOf" srcId="{48B8EA04-3D22-0641-98D6-51064FF75BF8}" destId="{7A4236C2-F045-914E-843B-EC19F3F691CB}" srcOrd="3" destOrd="0" presId="urn:microsoft.com/office/officeart/2005/8/layout/vProcess5"/>
    <dgm:cxn modelId="{FCFCBD0A-1E4B-E642-AD73-E860C2FFF575}" type="presParOf" srcId="{48B8EA04-3D22-0641-98D6-51064FF75BF8}" destId="{4736E4B5-5443-E644-8814-938CB1EB78F8}" srcOrd="4" destOrd="0" presId="urn:microsoft.com/office/officeart/2005/8/layout/vProcess5"/>
    <dgm:cxn modelId="{76C0DF4B-A24B-894B-BA1F-C07EF5644444}" type="presParOf" srcId="{48B8EA04-3D22-0641-98D6-51064FF75BF8}" destId="{FE4AEF7D-263F-6545-8AF4-BDF58B931890}" srcOrd="5" destOrd="0" presId="urn:microsoft.com/office/officeart/2005/8/layout/vProcess5"/>
    <dgm:cxn modelId="{E4CF6CBC-A673-204A-8C08-E9EEF9326585}" type="presParOf" srcId="{48B8EA04-3D22-0641-98D6-51064FF75BF8}" destId="{41320109-A332-4F46-99A0-43C274AFCAB9}" srcOrd="6" destOrd="0" presId="urn:microsoft.com/office/officeart/2005/8/layout/vProcess5"/>
    <dgm:cxn modelId="{9BE956E1-615F-ED45-A322-E1A930B0A65A}" type="presParOf" srcId="{48B8EA04-3D22-0641-98D6-51064FF75BF8}" destId="{01A706C9-14BE-E14C-A1BB-0E7D4223F368}" srcOrd="7" destOrd="0" presId="urn:microsoft.com/office/officeart/2005/8/layout/vProcess5"/>
    <dgm:cxn modelId="{0586944C-1B00-E84B-BC45-E4A191BE3AC5}" type="presParOf" srcId="{48B8EA04-3D22-0641-98D6-51064FF75BF8}" destId="{D95A3AC1-DC42-A04F-8C40-E1EA9EF6E82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8B1104-CE60-4477-93A4-2118D35DA570}" type="doc">
      <dgm:prSet loTypeId="urn:microsoft.com/office/officeart/2005/8/layout/default" loCatId="list" qsTypeId="urn:microsoft.com/office/officeart/2005/8/quickstyle/simple2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FF21F232-706F-41E0-B312-01E72FCF380D}">
      <dgm:prSet/>
      <dgm:spPr/>
      <dgm:t>
        <a:bodyPr/>
        <a:lstStyle/>
        <a:p>
          <a:r>
            <a:rPr lang="en-US"/>
            <a:t>Correct mistakes </a:t>
          </a:r>
        </a:p>
      </dgm:t>
    </dgm:pt>
    <dgm:pt modelId="{F1A28039-9AF5-4C15-8888-B1994D5A5884}" type="parTrans" cxnId="{E2F28DCE-0B13-4187-B94A-5663E7B31AC3}">
      <dgm:prSet/>
      <dgm:spPr/>
      <dgm:t>
        <a:bodyPr/>
        <a:lstStyle/>
        <a:p>
          <a:endParaRPr lang="en-US"/>
        </a:p>
      </dgm:t>
    </dgm:pt>
    <dgm:pt modelId="{1AD42E46-300D-4DDD-8944-A1C2209CF43E}" type="sibTrans" cxnId="{E2F28DCE-0B13-4187-B94A-5663E7B31AC3}">
      <dgm:prSet/>
      <dgm:spPr/>
      <dgm:t>
        <a:bodyPr/>
        <a:lstStyle/>
        <a:p>
          <a:endParaRPr lang="en-US"/>
        </a:p>
      </dgm:t>
    </dgm:pt>
    <dgm:pt modelId="{0B54B93E-808E-4408-936F-90B60118E777}">
      <dgm:prSet/>
      <dgm:spPr/>
      <dgm:t>
        <a:bodyPr/>
        <a:lstStyle/>
        <a:p>
          <a:r>
            <a:rPr lang="en-US"/>
            <a:t>Reinforce good performance </a:t>
          </a:r>
        </a:p>
      </dgm:t>
    </dgm:pt>
    <dgm:pt modelId="{9A481435-FF01-423B-AD2B-CA0F120A7D4B}" type="parTrans" cxnId="{A3FF409E-08F8-45AF-86F7-0A18B353EF49}">
      <dgm:prSet/>
      <dgm:spPr/>
      <dgm:t>
        <a:bodyPr/>
        <a:lstStyle/>
        <a:p>
          <a:endParaRPr lang="en-US"/>
        </a:p>
      </dgm:t>
    </dgm:pt>
    <dgm:pt modelId="{1C34F90E-CA27-4E57-A255-A01A405C8A25}" type="sibTrans" cxnId="{A3FF409E-08F8-45AF-86F7-0A18B353EF49}">
      <dgm:prSet/>
      <dgm:spPr/>
      <dgm:t>
        <a:bodyPr/>
        <a:lstStyle/>
        <a:p>
          <a:endParaRPr lang="en-US"/>
        </a:p>
      </dgm:t>
    </dgm:pt>
    <dgm:pt modelId="{1843B43B-A00E-49F1-B13B-D679B06810F3}">
      <dgm:prSet/>
      <dgm:spPr/>
      <dgm:t>
        <a:bodyPr/>
        <a:lstStyle/>
        <a:p>
          <a:r>
            <a:rPr lang="en-US"/>
            <a:t>Growth of resident as teacher</a:t>
          </a:r>
        </a:p>
      </dgm:t>
    </dgm:pt>
    <dgm:pt modelId="{29AB1AB4-0C50-4674-9105-31075C2505AC}" type="parTrans" cxnId="{F9F78B31-E8EE-441C-9E01-E2288A569BF4}">
      <dgm:prSet/>
      <dgm:spPr/>
      <dgm:t>
        <a:bodyPr/>
        <a:lstStyle/>
        <a:p>
          <a:endParaRPr lang="en-US"/>
        </a:p>
      </dgm:t>
    </dgm:pt>
    <dgm:pt modelId="{38E2CDE1-985F-40A9-9F1D-ABB066C9C86F}" type="sibTrans" cxnId="{F9F78B31-E8EE-441C-9E01-E2288A569BF4}">
      <dgm:prSet/>
      <dgm:spPr/>
      <dgm:t>
        <a:bodyPr/>
        <a:lstStyle/>
        <a:p>
          <a:endParaRPr lang="en-US"/>
        </a:p>
      </dgm:t>
    </dgm:pt>
    <dgm:pt modelId="{4E228CBA-6D0A-D147-8073-126B0AC4405C}" type="pres">
      <dgm:prSet presAssocID="{F68B1104-CE60-4477-93A4-2118D35DA570}" presName="diagram" presStyleCnt="0">
        <dgm:presLayoutVars>
          <dgm:dir/>
          <dgm:resizeHandles val="exact"/>
        </dgm:presLayoutVars>
      </dgm:prSet>
      <dgm:spPr/>
    </dgm:pt>
    <dgm:pt modelId="{B8BB698E-C1E0-3346-9928-9B5473920A0C}" type="pres">
      <dgm:prSet presAssocID="{FF21F232-706F-41E0-B312-01E72FCF380D}" presName="node" presStyleLbl="node1" presStyleIdx="0" presStyleCnt="3">
        <dgm:presLayoutVars>
          <dgm:bulletEnabled val="1"/>
        </dgm:presLayoutVars>
      </dgm:prSet>
      <dgm:spPr/>
    </dgm:pt>
    <dgm:pt modelId="{B34B2284-A3E4-7A4C-957E-83E0A3BF8EA9}" type="pres">
      <dgm:prSet presAssocID="{1AD42E46-300D-4DDD-8944-A1C2209CF43E}" presName="sibTrans" presStyleCnt="0"/>
      <dgm:spPr/>
    </dgm:pt>
    <dgm:pt modelId="{4F2F16D4-2D88-1B40-84DA-AF8C050B38BE}" type="pres">
      <dgm:prSet presAssocID="{0B54B93E-808E-4408-936F-90B60118E777}" presName="node" presStyleLbl="node1" presStyleIdx="1" presStyleCnt="3">
        <dgm:presLayoutVars>
          <dgm:bulletEnabled val="1"/>
        </dgm:presLayoutVars>
      </dgm:prSet>
      <dgm:spPr/>
    </dgm:pt>
    <dgm:pt modelId="{F800B75C-659F-5449-AF71-9890530F0835}" type="pres">
      <dgm:prSet presAssocID="{1C34F90E-CA27-4E57-A255-A01A405C8A25}" presName="sibTrans" presStyleCnt="0"/>
      <dgm:spPr/>
    </dgm:pt>
    <dgm:pt modelId="{211ED828-A8B2-9644-A11A-6CF2BD68E3A4}" type="pres">
      <dgm:prSet presAssocID="{1843B43B-A00E-49F1-B13B-D679B06810F3}" presName="node" presStyleLbl="node1" presStyleIdx="2" presStyleCnt="3">
        <dgm:presLayoutVars>
          <dgm:bulletEnabled val="1"/>
        </dgm:presLayoutVars>
      </dgm:prSet>
      <dgm:spPr/>
    </dgm:pt>
  </dgm:ptLst>
  <dgm:cxnLst>
    <dgm:cxn modelId="{F9F78B31-E8EE-441C-9E01-E2288A569BF4}" srcId="{F68B1104-CE60-4477-93A4-2118D35DA570}" destId="{1843B43B-A00E-49F1-B13B-D679B06810F3}" srcOrd="2" destOrd="0" parTransId="{29AB1AB4-0C50-4674-9105-31075C2505AC}" sibTransId="{38E2CDE1-985F-40A9-9F1D-ABB066C9C86F}"/>
    <dgm:cxn modelId="{0CFBAA7D-70F5-2049-96C1-8DA671225947}" type="presOf" srcId="{0B54B93E-808E-4408-936F-90B60118E777}" destId="{4F2F16D4-2D88-1B40-84DA-AF8C050B38BE}" srcOrd="0" destOrd="0" presId="urn:microsoft.com/office/officeart/2005/8/layout/default"/>
    <dgm:cxn modelId="{F0D4BD81-0223-E54F-8FDE-7A437DD9B2EB}" type="presOf" srcId="{FF21F232-706F-41E0-B312-01E72FCF380D}" destId="{B8BB698E-C1E0-3346-9928-9B5473920A0C}" srcOrd="0" destOrd="0" presId="urn:microsoft.com/office/officeart/2005/8/layout/default"/>
    <dgm:cxn modelId="{A3FF409E-08F8-45AF-86F7-0A18B353EF49}" srcId="{F68B1104-CE60-4477-93A4-2118D35DA570}" destId="{0B54B93E-808E-4408-936F-90B60118E777}" srcOrd="1" destOrd="0" parTransId="{9A481435-FF01-423B-AD2B-CA0F120A7D4B}" sibTransId="{1C34F90E-CA27-4E57-A255-A01A405C8A25}"/>
    <dgm:cxn modelId="{AD53E1BA-78F6-3C4C-973A-2D8EDDF6D63E}" type="presOf" srcId="{1843B43B-A00E-49F1-B13B-D679B06810F3}" destId="{211ED828-A8B2-9644-A11A-6CF2BD68E3A4}" srcOrd="0" destOrd="0" presId="urn:microsoft.com/office/officeart/2005/8/layout/default"/>
    <dgm:cxn modelId="{E2F28DCE-0B13-4187-B94A-5663E7B31AC3}" srcId="{F68B1104-CE60-4477-93A4-2118D35DA570}" destId="{FF21F232-706F-41E0-B312-01E72FCF380D}" srcOrd="0" destOrd="0" parTransId="{F1A28039-9AF5-4C15-8888-B1994D5A5884}" sibTransId="{1AD42E46-300D-4DDD-8944-A1C2209CF43E}"/>
    <dgm:cxn modelId="{2A2192DC-970D-544A-8781-B235D2C26921}" type="presOf" srcId="{F68B1104-CE60-4477-93A4-2118D35DA570}" destId="{4E228CBA-6D0A-D147-8073-126B0AC4405C}" srcOrd="0" destOrd="0" presId="urn:microsoft.com/office/officeart/2005/8/layout/default"/>
    <dgm:cxn modelId="{F46CB886-99C1-5049-BEF0-1ACE3CE84063}" type="presParOf" srcId="{4E228CBA-6D0A-D147-8073-126B0AC4405C}" destId="{B8BB698E-C1E0-3346-9928-9B5473920A0C}" srcOrd="0" destOrd="0" presId="urn:microsoft.com/office/officeart/2005/8/layout/default"/>
    <dgm:cxn modelId="{876B897F-0A1E-F145-A5C9-49C38E981DC6}" type="presParOf" srcId="{4E228CBA-6D0A-D147-8073-126B0AC4405C}" destId="{B34B2284-A3E4-7A4C-957E-83E0A3BF8EA9}" srcOrd="1" destOrd="0" presId="urn:microsoft.com/office/officeart/2005/8/layout/default"/>
    <dgm:cxn modelId="{0FF151F6-7EF0-6D49-ADAB-E92BE4FD3B09}" type="presParOf" srcId="{4E228CBA-6D0A-D147-8073-126B0AC4405C}" destId="{4F2F16D4-2D88-1B40-84DA-AF8C050B38BE}" srcOrd="2" destOrd="0" presId="urn:microsoft.com/office/officeart/2005/8/layout/default"/>
    <dgm:cxn modelId="{9D0AAA81-0AB8-F648-BCF5-C599B8A35FD5}" type="presParOf" srcId="{4E228CBA-6D0A-D147-8073-126B0AC4405C}" destId="{F800B75C-659F-5449-AF71-9890530F0835}" srcOrd="3" destOrd="0" presId="urn:microsoft.com/office/officeart/2005/8/layout/default"/>
    <dgm:cxn modelId="{2DBCD7B5-34C1-9E4B-9D15-EB0F057E8AC2}" type="presParOf" srcId="{4E228CBA-6D0A-D147-8073-126B0AC4405C}" destId="{211ED828-A8B2-9644-A11A-6CF2BD68E3A4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8222CD-2303-4446-A4EE-EE6F18AC09A2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E33064E-09DD-409B-BE2B-545360A69214}">
      <dgm:prSet/>
      <dgm:spPr/>
      <dgm:t>
        <a:bodyPr/>
        <a:lstStyle/>
        <a:p>
          <a:pPr>
            <a:defRPr cap="all"/>
          </a:pPr>
          <a:r>
            <a:rPr lang="en-US"/>
            <a:t>Specific</a:t>
          </a:r>
        </a:p>
      </dgm:t>
    </dgm:pt>
    <dgm:pt modelId="{FB1B6E89-0814-4534-B81F-FD54D48CF253}" type="parTrans" cxnId="{1B9B57A2-DCE6-44D4-8AD2-3233143023CA}">
      <dgm:prSet/>
      <dgm:spPr/>
      <dgm:t>
        <a:bodyPr/>
        <a:lstStyle/>
        <a:p>
          <a:endParaRPr lang="en-US"/>
        </a:p>
      </dgm:t>
    </dgm:pt>
    <dgm:pt modelId="{63C5FBF1-A4A3-4026-BCAE-A0A30A39C1D8}" type="sibTrans" cxnId="{1B9B57A2-DCE6-44D4-8AD2-3233143023CA}">
      <dgm:prSet/>
      <dgm:spPr/>
      <dgm:t>
        <a:bodyPr/>
        <a:lstStyle/>
        <a:p>
          <a:endParaRPr lang="en-US"/>
        </a:p>
      </dgm:t>
    </dgm:pt>
    <dgm:pt modelId="{AFAE5B8F-1FE9-4FEA-A799-22F1C90614A5}">
      <dgm:prSet/>
      <dgm:spPr/>
      <dgm:t>
        <a:bodyPr/>
        <a:lstStyle/>
        <a:p>
          <a:pPr>
            <a:defRPr cap="all"/>
          </a:pPr>
          <a:r>
            <a:rPr lang="en-US"/>
            <a:t>Timely </a:t>
          </a:r>
        </a:p>
      </dgm:t>
    </dgm:pt>
    <dgm:pt modelId="{69764C5C-E58B-4045-A59A-99B219218F2B}" type="parTrans" cxnId="{E5E1D344-2A2B-4520-9C98-FF9A3729B563}">
      <dgm:prSet/>
      <dgm:spPr/>
      <dgm:t>
        <a:bodyPr/>
        <a:lstStyle/>
        <a:p>
          <a:endParaRPr lang="en-US"/>
        </a:p>
      </dgm:t>
    </dgm:pt>
    <dgm:pt modelId="{DEF54F2D-8829-4261-9257-7E3C138E9324}" type="sibTrans" cxnId="{E5E1D344-2A2B-4520-9C98-FF9A3729B563}">
      <dgm:prSet/>
      <dgm:spPr/>
      <dgm:t>
        <a:bodyPr/>
        <a:lstStyle/>
        <a:p>
          <a:endParaRPr lang="en-US"/>
        </a:p>
      </dgm:t>
    </dgm:pt>
    <dgm:pt modelId="{691AC36C-6D15-4D21-AD7E-089F8EAC09CF}">
      <dgm:prSet/>
      <dgm:spPr/>
      <dgm:t>
        <a:bodyPr/>
        <a:lstStyle/>
        <a:p>
          <a:pPr>
            <a:defRPr cap="all"/>
          </a:pPr>
          <a:r>
            <a:rPr lang="en-US"/>
            <a:t>Based on observed behavior </a:t>
          </a:r>
        </a:p>
      </dgm:t>
    </dgm:pt>
    <dgm:pt modelId="{0E644193-E278-44F4-8AAE-2A401A1D7816}" type="parTrans" cxnId="{7DB9D9FC-0AF9-4297-AD07-55482875C35F}">
      <dgm:prSet/>
      <dgm:spPr/>
      <dgm:t>
        <a:bodyPr/>
        <a:lstStyle/>
        <a:p>
          <a:endParaRPr lang="en-US"/>
        </a:p>
      </dgm:t>
    </dgm:pt>
    <dgm:pt modelId="{B50A6865-10CF-474A-8905-1E0B823D3A12}" type="sibTrans" cxnId="{7DB9D9FC-0AF9-4297-AD07-55482875C35F}">
      <dgm:prSet/>
      <dgm:spPr/>
      <dgm:t>
        <a:bodyPr/>
        <a:lstStyle/>
        <a:p>
          <a:endParaRPr lang="en-US"/>
        </a:p>
      </dgm:t>
    </dgm:pt>
    <dgm:pt modelId="{FCACCA9F-C9F8-4A0A-8FC2-CFB1E5700A43}">
      <dgm:prSet/>
      <dgm:spPr/>
      <dgm:t>
        <a:bodyPr/>
        <a:lstStyle/>
        <a:p>
          <a:pPr>
            <a:defRPr cap="all"/>
          </a:pPr>
          <a:r>
            <a:rPr lang="en-US"/>
            <a:t>Does not threaten self-esteem</a:t>
          </a:r>
        </a:p>
      </dgm:t>
    </dgm:pt>
    <dgm:pt modelId="{0AE0F6A4-C6AD-4724-BF9A-ABB15B1BB661}" type="parTrans" cxnId="{5637C651-052F-444F-8BE8-D25181032388}">
      <dgm:prSet/>
      <dgm:spPr/>
      <dgm:t>
        <a:bodyPr/>
        <a:lstStyle/>
        <a:p>
          <a:endParaRPr lang="en-US"/>
        </a:p>
      </dgm:t>
    </dgm:pt>
    <dgm:pt modelId="{6A24554F-7F15-4B8C-98EF-5B225FF4A6F6}" type="sibTrans" cxnId="{5637C651-052F-444F-8BE8-D25181032388}">
      <dgm:prSet/>
      <dgm:spPr/>
      <dgm:t>
        <a:bodyPr/>
        <a:lstStyle/>
        <a:p>
          <a:endParaRPr lang="en-US"/>
        </a:p>
      </dgm:t>
    </dgm:pt>
    <dgm:pt modelId="{1A313735-E78A-4C0F-B8EC-63B442906FF1}" type="pres">
      <dgm:prSet presAssocID="{208222CD-2303-4446-A4EE-EE6F18AC09A2}" presName="root" presStyleCnt="0">
        <dgm:presLayoutVars>
          <dgm:dir/>
          <dgm:resizeHandles val="exact"/>
        </dgm:presLayoutVars>
      </dgm:prSet>
      <dgm:spPr/>
    </dgm:pt>
    <dgm:pt modelId="{EAE6F86A-5F3B-4F2C-A289-3F05913C0EE0}" type="pres">
      <dgm:prSet presAssocID="{8E33064E-09DD-409B-BE2B-545360A69214}" presName="compNode" presStyleCnt="0"/>
      <dgm:spPr/>
    </dgm:pt>
    <dgm:pt modelId="{23252A9E-7CD5-4859-B897-4EC8527DF94F}" type="pres">
      <dgm:prSet presAssocID="{8E33064E-09DD-409B-BE2B-545360A69214}" presName="iconBgRect" presStyleLbl="bgShp" presStyleIdx="0" presStyleCnt="4"/>
      <dgm:spPr/>
    </dgm:pt>
    <dgm:pt modelId="{6F5FD6FE-5E31-4468-9649-E8EBFFC6121C}" type="pres">
      <dgm:prSet presAssocID="{8E33064E-09DD-409B-BE2B-545360A69214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A0098768-C127-4741-87BF-A83B010223F2}" type="pres">
      <dgm:prSet presAssocID="{8E33064E-09DD-409B-BE2B-545360A69214}" presName="spaceRect" presStyleCnt="0"/>
      <dgm:spPr/>
    </dgm:pt>
    <dgm:pt modelId="{381F083D-346D-4C70-B8F4-8C49D6433FB8}" type="pres">
      <dgm:prSet presAssocID="{8E33064E-09DD-409B-BE2B-545360A69214}" presName="textRect" presStyleLbl="revTx" presStyleIdx="0" presStyleCnt="4">
        <dgm:presLayoutVars>
          <dgm:chMax val="1"/>
          <dgm:chPref val="1"/>
        </dgm:presLayoutVars>
      </dgm:prSet>
      <dgm:spPr/>
    </dgm:pt>
    <dgm:pt modelId="{E2436450-4167-424E-837A-F5AAA01CACED}" type="pres">
      <dgm:prSet presAssocID="{63C5FBF1-A4A3-4026-BCAE-A0A30A39C1D8}" presName="sibTrans" presStyleCnt="0"/>
      <dgm:spPr/>
    </dgm:pt>
    <dgm:pt modelId="{7F5F05AD-9A35-4828-B1F5-57576DA6FD5A}" type="pres">
      <dgm:prSet presAssocID="{AFAE5B8F-1FE9-4FEA-A799-22F1C90614A5}" presName="compNode" presStyleCnt="0"/>
      <dgm:spPr/>
    </dgm:pt>
    <dgm:pt modelId="{FD99CD36-5518-4925-8225-A9663E0E4B28}" type="pres">
      <dgm:prSet presAssocID="{AFAE5B8F-1FE9-4FEA-A799-22F1C90614A5}" presName="iconBgRect" presStyleLbl="bgShp" presStyleIdx="1" presStyleCnt="4"/>
      <dgm:spPr/>
    </dgm:pt>
    <dgm:pt modelId="{E72B9EEB-C937-4A49-9CDA-F2B2DF3B0A19}" type="pres">
      <dgm:prSet presAssocID="{AFAE5B8F-1FE9-4FEA-A799-22F1C90614A5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C8D46ECF-01A6-47BA-9C5D-F5A4A3AC6903}" type="pres">
      <dgm:prSet presAssocID="{AFAE5B8F-1FE9-4FEA-A799-22F1C90614A5}" presName="spaceRect" presStyleCnt="0"/>
      <dgm:spPr/>
    </dgm:pt>
    <dgm:pt modelId="{B97BED06-1BD6-4C94-9F83-7C9B6F06D436}" type="pres">
      <dgm:prSet presAssocID="{AFAE5B8F-1FE9-4FEA-A799-22F1C90614A5}" presName="textRect" presStyleLbl="revTx" presStyleIdx="1" presStyleCnt="4">
        <dgm:presLayoutVars>
          <dgm:chMax val="1"/>
          <dgm:chPref val="1"/>
        </dgm:presLayoutVars>
      </dgm:prSet>
      <dgm:spPr/>
    </dgm:pt>
    <dgm:pt modelId="{A39CDDC6-90A5-45AF-B855-CC066A408020}" type="pres">
      <dgm:prSet presAssocID="{DEF54F2D-8829-4261-9257-7E3C138E9324}" presName="sibTrans" presStyleCnt="0"/>
      <dgm:spPr/>
    </dgm:pt>
    <dgm:pt modelId="{F25A8B87-4B5B-408A-A77D-E1E78D3E3AC3}" type="pres">
      <dgm:prSet presAssocID="{691AC36C-6D15-4D21-AD7E-089F8EAC09CF}" presName="compNode" presStyleCnt="0"/>
      <dgm:spPr/>
    </dgm:pt>
    <dgm:pt modelId="{B2BBD8EA-5470-4433-A73B-8BA49A70CE92}" type="pres">
      <dgm:prSet presAssocID="{691AC36C-6D15-4D21-AD7E-089F8EAC09CF}" presName="iconBgRect" presStyleLbl="bgShp" presStyleIdx="2" presStyleCnt="4"/>
      <dgm:spPr/>
    </dgm:pt>
    <dgm:pt modelId="{F46F3DE7-E1A4-48A7-B187-F559668B6DC7}" type="pres">
      <dgm:prSet presAssocID="{691AC36C-6D15-4D21-AD7E-089F8EAC09CF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244AD9A6-EAD3-45B8-A1F6-167E680D2B0F}" type="pres">
      <dgm:prSet presAssocID="{691AC36C-6D15-4D21-AD7E-089F8EAC09CF}" presName="spaceRect" presStyleCnt="0"/>
      <dgm:spPr/>
    </dgm:pt>
    <dgm:pt modelId="{396438A8-BCC0-43CB-884A-C06F40362855}" type="pres">
      <dgm:prSet presAssocID="{691AC36C-6D15-4D21-AD7E-089F8EAC09CF}" presName="textRect" presStyleLbl="revTx" presStyleIdx="2" presStyleCnt="4">
        <dgm:presLayoutVars>
          <dgm:chMax val="1"/>
          <dgm:chPref val="1"/>
        </dgm:presLayoutVars>
      </dgm:prSet>
      <dgm:spPr/>
    </dgm:pt>
    <dgm:pt modelId="{E7B7303F-80B7-49CF-89EE-ED468BE3EA91}" type="pres">
      <dgm:prSet presAssocID="{B50A6865-10CF-474A-8905-1E0B823D3A12}" presName="sibTrans" presStyleCnt="0"/>
      <dgm:spPr/>
    </dgm:pt>
    <dgm:pt modelId="{A2BB3787-492E-4B63-87D4-C49E6572E7BC}" type="pres">
      <dgm:prSet presAssocID="{FCACCA9F-C9F8-4A0A-8FC2-CFB1E5700A43}" presName="compNode" presStyleCnt="0"/>
      <dgm:spPr/>
    </dgm:pt>
    <dgm:pt modelId="{A2EF8B01-E0E3-4572-96D3-994A9725257D}" type="pres">
      <dgm:prSet presAssocID="{FCACCA9F-C9F8-4A0A-8FC2-CFB1E5700A43}" presName="iconBgRect" presStyleLbl="bgShp" presStyleIdx="3" presStyleCnt="4"/>
      <dgm:spPr/>
    </dgm:pt>
    <dgm:pt modelId="{70CA1DF6-4F07-4502-9F82-C06828B062E4}" type="pres">
      <dgm:prSet presAssocID="{FCACCA9F-C9F8-4A0A-8FC2-CFB1E5700A4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ry Face with Solid Fill"/>
        </a:ext>
      </dgm:extLst>
    </dgm:pt>
    <dgm:pt modelId="{948E8BAF-B032-4E0F-BD89-DDA21B549894}" type="pres">
      <dgm:prSet presAssocID="{FCACCA9F-C9F8-4A0A-8FC2-CFB1E5700A43}" presName="spaceRect" presStyleCnt="0"/>
      <dgm:spPr/>
    </dgm:pt>
    <dgm:pt modelId="{2272678B-FBB8-401D-90C3-9267C880CCED}" type="pres">
      <dgm:prSet presAssocID="{FCACCA9F-C9F8-4A0A-8FC2-CFB1E5700A4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5E1D344-2A2B-4520-9C98-FF9A3729B563}" srcId="{208222CD-2303-4446-A4EE-EE6F18AC09A2}" destId="{AFAE5B8F-1FE9-4FEA-A799-22F1C90614A5}" srcOrd="1" destOrd="0" parTransId="{69764C5C-E58B-4045-A59A-99B219218F2B}" sibTransId="{DEF54F2D-8829-4261-9257-7E3C138E9324}"/>
    <dgm:cxn modelId="{5637C651-052F-444F-8BE8-D25181032388}" srcId="{208222CD-2303-4446-A4EE-EE6F18AC09A2}" destId="{FCACCA9F-C9F8-4A0A-8FC2-CFB1E5700A43}" srcOrd="3" destOrd="0" parTransId="{0AE0F6A4-C6AD-4724-BF9A-ABB15B1BB661}" sibTransId="{6A24554F-7F15-4B8C-98EF-5B225FF4A6F6}"/>
    <dgm:cxn modelId="{66982773-98E7-4BEC-A84C-54EDCF137270}" type="presOf" srcId="{208222CD-2303-4446-A4EE-EE6F18AC09A2}" destId="{1A313735-E78A-4C0F-B8EC-63B442906FF1}" srcOrd="0" destOrd="0" presId="urn:microsoft.com/office/officeart/2018/5/layout/IconCircleLabelList"/>
    <dgm:cxn modelId="{9A05308F-D222-49FA-879E-DF6C0986C28C}" type="presOf" srcId="{691AC36C-6D15-4D21-AD7E-089F8EAC09CF}" destId="{396438A8-BCC0-43CB-884A-C06F40362855}" srcOrd="0" destOrd="0" presId="urn:microsoft.com/office/officeart/2018/5/layout/IconCircleLabelList"/>
    <dgm:cxn modelId="{1B9B57A2-DCE6-44D4-8AD2-3233143023CA}" srcId="{208222CD-2303-4446-A4EE-EE6F18AC09A2}" destId="{8E33064E-09DD-409B-BE2B-545360A69214}" srcOrd="0" destOrd="0" parTransId="{FB1B6E89-0814-4534-B81F-FD54D48CF253}" sibTransId="{63C5FBF1-A4A3-4026-BCAE-A0A30A39C1D8}"/>
    <dgm:cxn modelId="{D4CAF7BE-D033-43B3-916D-C493A5DD834B}" type="presOf" srcId="{8E33064E-09DD-409B-BE2B-545360A69214}" destId="{381F083D-346D-4C70-B8F4-8C49D6433FB8}" srcOrd="0" destOrd="0" presId="urn:microsoft.com/office/officeart/2018/5/layout/IconCircleLabelList"/>
    <dgm:cxn modelId="{A7303EC5-B958-42F6-9CC9-F61651F709C3}" type="presOf" srcId="{AFAE5B8F-1FE9-4FEA-A799-22F1C90614A5}" destId="{B97BED06-1BD6-4C94-9F83-7C9B6F06D436}" srcOrd="0" destOrd="0" presId="urn:microsoft.com/office/officeart/2018/5/layout/IconCircleLabelList"/>
    <dgm:cxn modelId="{F79258F2-3F98-4B24-A3D8-E7D655BE3881}" type="presOf" srcId="{FCACCA9F-C9F8-4A0A-8FC2-CFB1E5700A43}" destId="{2272678B-FBB8-401D-90C3-9267C880CCED}" srcOrd="0" destOrd="0" presId="urn:microsoft.com/office/officeart/2018/5/layout/IconCircleLabelList"/>
    <dgm:cxn modelId="{7DB9D9FC-0AF9-4297-AD07-55482875C35F}" srcId="{208222CD-2303-4446-A4EE-EE6F18AC09A2}" destId="{691AC36C-6D15-4D21-AD7E-089F8EAC09CF}" srcOrd="2" destOrd="0" parTransId="{0E644193-E278-44F4-8AAE-2A401A1D7816}" sibTransId="{B50A6865-10CF-474A-8905-1E0B823D3A12}"/>
    <dgm:cxn modelId="{046F24A6-69BF-4BAF-903A-2645E7649701}" type="presParOf" srcId="{1A313735-E78A-4C0F-B8EC-63B442906FF1}" destId="{EAE6F86A-5F3B-4F2C-A289-3F05913C0EE0}" srcOrd="0" destOrd="0" presId="urn:microsoft.com/office/officeart/2018/5/layout/IconCircleLabelList"/>
    <dgm:cxn modelId="{3B0C0F4B-9520-4A4C-8B68-2C202D4FB0B3}" type="presParOf" srcId="{EAE6F86A-5F3B-4F2C-A289-3F05913C0EE0}" destId="{23252A9E-7CD5-4859-B897-4EC8527DF94F}" srcOrd="0" destOrd="0" presId="urn:microsoft.com/office/officeart/2018/5/layout/IconCircleLabelList"/>
    <dgm:cxn modelId="{33A50EC1-F1C3-471B-8258-EDCEF810ED9E}" type="presParOf" srcId="{EAE6F86A-5F3B-4F2C-A289-3F05913C0EE0}" destId="{6F5FD6FE-5E31-4468-9649-E8EBFFC6121C}" srcOrd="1" destOrd="0" presId="urn:microsoft.com/office/officeart/2018/5/layout/IconCircleLabelList"/>
    <dgm:cxn modelId="{4F8EFA3D-9B38-403D-B6B5-24C35F308412}" type="presParOf" srcId="{EAE6F86A-5F3B-4F2C-A289-3F05913C0EE0}" destId="{A0098768-C127-4741-87BF-A83B010223F2}" srcOrd="2" destOrd="0" presId="urn:microsoft.com/office/officeart/2018/5/layout/IconCircleLabelList"/>
    <dgm:cxn modelId="{6311B742-C777-415B-A380-9600F21C52F9}" type="presParOf" srcId="{EAE6F86A-5F3B-4F2C-A289-3F05913C0EE0}" destId="{381F083D-346D-4C70-B8F4-8C49D6433FB8}" srcOrd="3" destOrd="0" presId="urn:microsoft.com/office/officeart/2018/5/layout/IconCircleLabelList"/>
    <dgm:cxn modelId="{AF8394FD-9798-4E03-9F01-2D576189135B}" type="presParOf" srcId="{1A313735-E78A-4C0F-B8EC-63B442906FF1}" destId="{E2436450-4167-424E-837A-F5AAA01CACED}" srcOrd="1" destOrd="0" presId="urn:microsoft.com/office/officeart/2018/5/layout/IconCircleLabelList"/>
    <dgm:cxn modelId="{DBDD680C-50B1-45DF-BF78-EE7687F86ADC}" type="presParOf" srcId="{1A313735-E78A-4C0F-B8EC-63B442906FF1}" destId="{7F5F05AD-9A35-4828-B1F5-57576DA6FD5A}" srcOrd="2" destOrd="0" presId="urn:microsoft.com/office/officeart/2018/5/layout/IconCircleLabelList"/>
    <dgm:cxn modelId="{57AC3692-D9DB-4B83-A4A9-136426AC823A}" type="presParOf" srcId="{7F5F05AD-9A35-4828-B1F5-57576DA6FD5A}" destId="{FD99CD36-5518-4925-8225-A9663E0E4B28}" srcOrd="0" destOrd="0" presId="urn:microsoft.com/office/officeart/2018/5/layout/IconCircleLabelList"/>
    <dgm:cxn modelId="{70855EB3-9457-4DD8-8365-1D8F847FDAFB}" type="presParOf" srcId="{7F5F05AD-9A35-4828-B1F5-57576DA6FD5A}" destId="{E72B9EEB-C937-4A49-9CDA-F2B2DF3B0A19}" srcOrd="1" destOrd="0" presId="urn:microsoft.com/office/officeart/2018/5/layout/IconCircleLabelList"/>
    <dgm:cxn modelId="{BABAF314-1F2C-4A54-8EB7-D0CA2114C88A}" type="presParOf" srcId="{7F5F05AD-9A35-4828-B1F5-57576DA6FD5A}" destId="{C8D46ECF-01A6-47BA-9C5D-F5A4A3AC6903}" srcOrd="2" destOrd="0" presId="urn:microsoft.com/office/officeart/2018/5/layout/IconCircleLabelList"/>
    <dgm:cxn modelId="{849DB0CC-7FAA-490F-85F1-7570FAE10E07}" type="presParOf" srcId="{7F5F05AD-9A35-4828-B1F5-57576DA6FD5A}" destId="{B97BED06-1BD6-4C94-9F83-7C9B6F06D436}" srcOrd="3" destOrd="0" presId="urn:microsoft.com/office/officeart/2018/5/layout/IconCircleLabelList"/>
    <dgm:cxn modelId="{1A8DE32F-876C-4E97-8C90-82AF2D52C3C9}" type="presParOf" srcId="{1A313735-E78A-4C0F-B8EC-63B442906FF1}" destId="{A39CDDC6-90A5-45AF-B855-CC066A408020}" srcOrd="3" destOrd="0" presId="urn:microsoft.com/office/officeart/2018/5/layout/IconCircleLabelList"/>
    <dgm:cxn modelId="{8BA2E924-BC5A-45E1-960E-08B408EEB653}" type="presParOf" srcId="{1A313735-E78A-4C0F-B8EC-63B442906FF1}" destId="{F25A8B87-4B5B-408A-A77D-E1E78D3E3AC3}" srcOrd="4" destOrd="0" presId="urn:microsoft.com/office/officeart/2018/5/layout/IconCircleLabelList"/>
    <dgm:cxn modelId="{EF8618E0-DADD-4DB7-A952-13B3FD02D3D0}" type="presParOf" srcId="{F25A8B87-4B5B-408A-A77D-E1E78D3E3AC3}" destId="{B2BBD8EA-5470-4433-A73B-8BA49A70CE92}" srcOrd="0" destOrd="0" presId="urn:microsoft.com/office/officeart/2018/5/layout/IconCircleLabelList"/>
    <dgm:cxn modelId="{A33C4D91-86B2-4979-B984-E6BDF9420560}" type="presParOf" srcId="{F25A8B87-4B5B-408A-A77D-E1E78D3E3AC3}" destId="{F46F3DE7-E1A4-48A7-B187-F559668B6DC7}" srcOrd="1" destOrd="0" presId="urn:microsoft.com/office/officeart/2018/5/layout/IconCircleLabelList"/>
    <dgm:cxn modelId="{36F9B288-E13D-4CAE-A261-986BD5E65D51}" type="presParOf" srcId="{F25A8B87-4B5B-408A-A77D-E1E78D3E3AC3}" destId="{244AD9A6-EAD3-45B8-A1F6-167E680D2B0F}" srcOrd="2" destOrd="0" presId="urn:microsoft.com/office/officeart/2018/5/layout/IconCircleLabelList"/>
    <dgm:cxn modelId="{478F74B4-61F3-42E2-A783-0FB7B8E5EC7C}" type="presParOf" srcId="{F25A8B87-4B5B-408A-A77D-E1E78D3E3AC3}" destId="{396438A8-BCC0-43CB-884A-C06F40362855}" srcOrd="3" destOrd="0" presId="urn:microsoft.com/office/officeart/2018/5/layout/IconCircleLabelList"/>
    <dgm:cxn modelId="{ABD58522-10C9-4A17-B410-DA2436A697CE}" type="presParOf" srcId="{1A313735-E78A-4C0F-B8EC-63B442906FF1}" destId="{E7B7303F-80B7-49CF-89EE-ED468BE3EA91}" srcOrd="5" destOrd="0" presId="urn:microsoft.com/office/officeart/2018/5/layout/IconCircleLabelList"/>
    <dgm:cxn modelId="{046ABCE1-3277-4754-9D6E-BC5293228058}" type="presParOf" srcId="{1A313735-E78A-4C0F-B8EC-63B442906FF1}" destId="{A2BB3787-492E-4B63-87D4-C49E6572E7BC}" srcOrd="6" destOrd="0" presId="urn:microsoft.com/office/officeart/2018/5/layout/IconCircleLabelList"/>
    <dgm:cxn modelId="{D457725F-8641-4AE1-8A2E-092D34E4A92E}" type="presParOf" srcId="{A2BB3787-492E-4B63-87D4-C49E6572E7BC}" destId="{A2EF8B01-E0E3-4572-96D3-994A9725257D}" srcOrd="0" destOrd="0" presId="urn:microsoft.com/office/officeart/2018/5/layout/IconCircleLabelList"/>
    <dgm:cxn modelId="{20DBDB45-4F6E-416E-8C6B-90F7351AC237}" type="presParOf" srcId="{A2BB3787-492E-4B63-87D4-C49E6572E7BC}" destId="{70CA1DF6-4F07-4502-9F82-C06828B062E4}" srcOrd="1" destOrd="0" presId="urn:microsoft.com/office/officeart/2018/5/layout/IconCircleLabelList"/>
    <dgm:cxn modelId="{593556A2-0439-47CB-9C42-9181B835B130}" type="presParOf" srcId="{A2BB3787-492E-4B63-87D4-C49E6572E7BC}" destId="{948E8BAF-B032-4E0F-BD89-DDA21B549894}" srcOrd="2" destOrd="0" presId="urn:microsoft.com/office/officeart/2018/5/layout/IconCircleLabelList"/>
    <dgm:cxn modelId="{78E4CE70-DCC2-4BFA-A15D-EE6278F2CBAA}" type="presParOf" srcId="{A2BB3787-492E-4B63-87D4-C49E6572E7BC}" destId="{2272678B-FBB8-401D-90C3-9267C880CCED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E2F81E-1FB4-4DC7-9609-444D378E7BDE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9FA9BBC-C8BE-44FA-A694-8FAA29434015}">
      <dgm:prSet/>
      <dgm:spPr/>
      <dgm:t>
        <a:bodyPr/>
        <a:lstStyle/>
        <a:p>
          <a:r>
            <a:rPr lang="en-US"/>
            <a:t>Focus on behaviors and what behavior constitutes average vs above average teaching</a:t>
          </a:r>
        </a:p>
      </dgm:t>
    </dgm:pt>
    <dgm:pt modelId="{54BDA710-80F0-45B5-9D11-702A681FCE32}" type="parTrans" cxnId="{92313BAD-97B5-4AA8-8E85-C279AF2F24C6}">
      <dgm:prSet/>
      <dgm:spPr/>
      <dgm:t>
        <a:bodyPr/>
        <a:lstStyle/>
        <a:p>
          <a:endParaRPr lang="en-US"/>
        </a:p>
      </dgm:t>
    </dgm:pt>
    <dgm:pt modelId="{E2D45A08-5950-4CC0-B2BB-CC57BE2F3687}" type="sibTrans" cxnId="{92313BAD-97B5-4AA8-8E85-C279AF2F24C6}">
      <dgm:prSet/>
      <dgm:spPr/>
      <dgm:t>
        <a:bodyPr/>
        <a:lstStyle/>
        <a:p>
          <a:endParaRPr lang="en-US"/>
        </a:p>
      </dgm:t>
    </dgm:pt>
    <dgm:pt modelId="{FD7079E3-F9E5-4795-B6DF-754F483D41F8}">
      <dgm:prSet/>
      <dgm:spPr/>
      <dgm:t>
        <a:bodyPr/>
        <a:lstStyle/>
        <a:p>
          <a:r>
            <a:rPr lang="en-US"/>
            <a:t>Provide specific and actionable feedback linked to teaching competencies</a:t>
          </a:r>
        </a:p>
      </dgm:t>
    </dgm:pt>
    <dgm:pt modelId="{198317BE-D4AB-4ECD-AB8B-446833DED0FF}" type="parTrans" cxnId="{6FB445DE-8166-4141-BA9A-45695B49D119}">
      <dgm:prSet/>
      <dgm:spPr/>
      <dgm:t>
        <a:bodyPr/>
        <a:lstStyle/>
        <a:p>
          <a:endParaRPr lang="en-US"/>
        </a:p>
      </dgm:t>
    </dgm:pt>
    <dgm:pt modelId="{5E06D2F9-1652-456A-A1FB-7ACB3EBC4F09}" type="sibTrans" cxnId="{6FB445DE-8166-4141-BA9A-45695B49D119}">
      <dgm:prSet/>
      <dgm:spPr/>
      <dgm:t>
        <a:bodyPr/>
        <a:lstStyle/>
        <a:p>
          <a:endParaRPr lang="en-US"/>
        </a:p>
      </dgm:t>
    </dgm:pt>
    <dgm:pt modelId="{E7CA0D26-BEA7-7E47-8DA3-B9D631973326}" type="pres">
      <dgm:prSet presAssocID="{8FE2F81E-1FB4-4DC7-9609-444D378E7B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279A53-BB31-0346-9874-F65FAC2CFF6D}" type="pres">
      <dgm:prSet presAssocID="{59FA9BBC-C8BE-44FA-A694-8FAA29434015}" presName="hierRoot1" presStyleCnt="0"/>
      <dgm:spPr/>
    </dgm:pt>
    <dgm:pt modelId="{9E1854B4-0B2A-494D-B20A-1DAD7F962A70}" type="pres">
      <dgm:prSet presAssocID="{59FA9BBC-C8BE-44FA-A694-8FAA29434015}" presName="composite" presStyleCnt="0"/>
      <dgm:spPr/>
    </dgm:pt>
    <dgm:pt modelId="{5D3CBB8B-41A7-EF41-A01E-8DD64795A085}" type="pres">
      <dgm:prSet presAssocID="{59FA9BBC-C8BE-44FA-A694-8FAA29434015}" presName="background" presStyleLbl="node0" presStyleIdx="0" presStyleCnt="2"/>
      <dgm:spPr/>
    </dgm:pt>
    <dgm:pt modelId="{9E7177BC-22BC-B347-89E4-EE34870D848F}" type="pres">
      <dgm:prSet presAssocID="{59FA9BBC-C8BE-44FA-A694-8FAA29434015}" presName="text" presStyleLbl="fgAcc0" presStyleIdx="0" presStyleCnt="2">
        <dgm:presLayoutVars>
          <dgm:chPref val="3"/>
        </dgm:presLayoutVars>
      </dgm:prSet>
      <dgm:spPr/>
    </dgm:pt>
    <dgm:pt modelId="{7D1E0DF3-33BD-7C46-9313-041A4E6856E8}" type="pres">
      <dgm:prSet presAssocID="{59FA9BBC-C8BE-44FA-A694-8FAA29434015}" presName="hierChild2" presStyleCnt="0"/>
      <dgm:spPr/>
    </dgm:pt>
    <dgm:pt modelId="{3E8B0B32-2ACE-A144-A5C7-F0E04F5F3412}" type="pres">
      <dgm:prSet presAssocID="{FD7079E3-F9E5-4795-B6DF-754F483D41F8}" presName="hierRoot1" presStyleCnt="0"/>
      <dgm:spPr/>
    </dgm:pt>
    <dgm:pt modelId="{787B5EF2-4E3C-7A46-942B-5A34D9A75A56}" type="pres">
      <dgm:prSet presAssocID="{FD7079E3-F9E5-4795-B6DF-754F483D41F8}" presName="composite" presStyleCnt="0"/>
      <dgm:spPr/>
    </dgm:pt>
    <dgm:pt modelId="{604F3C77-EE8B-3649-9B40-3ADB36CD359A}" type="pres">
      <dgm:prSet presAssocID="{FD7079E3-F9E5-4795-B6DF-754F483D41F8}" presName="background" presStyleLbl="node0" presStyleIdx="1" presStyleCnt="2"/>
      <dgm:spPr/>
    </dgm:pt>
    <dgm:pt modelId="{09EEF803-2FA3-BF4E-9F53-00AD4B443992}" type="pres">
      <dgm:prSet presAssocID="{FD7079E3-F9E5-4795-B6DF-754F483D41F8}" presName="text" presStyleLbl="fgAcc0" presStyleIdx="1" presStyleCnt="2">
        <dgm:presLayoutVars>
          <dgm:chPref val="3"/>
        </dgm:presLayoutVars>
      </dgm:prSet>
      <dgm:spPr/>
    </dgm:pt>
    <dgm:pt modelId="{2A92DCB3-0B1F-CF4C-BF0C-96897541E1F7}" type="pres">
      <dgm:prSet presAssocID="{FD7079E3-F9E5-4795-B6DF-754F483D41F8}" presName="hierChild2" presStyleCnt="0"/>
      <dgm:spPr/>
    </dgm:pt>
  </dgm:ptLst>
  <dgm:cxnLst>
    <dgm:cxn modelId="{92313BAD-97B5-4AA8-8E85-C279AF2F24C6}" srcId="{8FE2F81E-1FB4-4DC7-9609-444D378E7BDE}" destId="{59FA9BBC-C8BE-44FA-A694-8FAA29434015}" srcOrd="0" destOrd="0" parTransId="{54BDA710-80F0-45B5-9D11-702A681FCE32}" sibTransId="{E2D45A08-5950-4CC0-B2BB-CC57BE2F3687}"/>
    <dgm:cxn modelId="{F2D353C5-902C-354D-9879-D02DDBDC7C23}" type="presOf" srcId="{FD7079E3-F9E5-4795-B6DF-754F483D41F8}" destId="{09EEF803-2FA3-BF4E-9F53-00AD4B443992}" srcOrd="0" destOrd="0" presId="urn:microsoft.com/office/officeart/2005/8/layout/hierarchy1"/>
    <dgm:cxn modelId="{F6AF79C9-EB7E-0545-BAED-FCA371314C2C}" type="presOf" srcId="{59FA9BBC-C8BE-44FA-A694-8FAA29434015}" destId="{9E7177BC-22BC-B347-89E4-EE34870D848F}" srcOrd="0" destOrd="0" presId="urn:microsoft.com/office/officeart/2005/8/layout/hierarchy1"/>
    <dgm:cxn modelId="{6FB445DE-8166-4141-BA9A-45695B49D119}" srcId="{8FE2F81E-1FB4-4DC7-9609-444D378E7BDE}" destId="{FD7079E3-F9E5-4795-B6DF-754F483D41F8}" srcOrd="1" destOrd="0" parTransId="{198317BE-D4AB-4ECD-AB8B-446833DED0FF}" sibTransId="{5E06D2F9-1652-456A-A1FB-7ACB3EBC4F09}"/>
    <dgm:cxn modelId="{C27A6BF8-3183-2C42-B04C-C576B950E32A}" type="presOf" srcId="{8FE2F81E-1FB4-4DC7-9609-444D378E7BDE}" destId="{E7CA0D26-BEA7-7E47-8DA3-B9D631973326}" srcOrd="0" destOrd="0" presId="urn:microsoft.com/office/officeart/2005/8/layout/hierarchy1"/>
    <dgm:cxn modelId="{6E177793-744B-C14A-99AC-4736EA5C8087}" type="presParOf" srcId="{E7CA0D26-BEA7-7E47-8DA3-B9D631973326}" destId="{6A279A53-BB31-0346-9874-F65FAC2CFF6D}" srcOrd="0" destOrd="0" presId="urn:microsoft.com/office/officeart/2005/8/layout/hierarchy1"/>
    <dgm:cxn modelId="{36A01C00-1C08-EB4C-8F44-F6CDD524984B}" type="presParOf" srcId="{6A279A53-BB31-0346-9874-F65FAC2CFF6D}" destId="{9E1854B4-0B2A-494D-B20A-1DAD7F962A70}" srcOrd="0" destOrd="0" presId="urn:microsoft.com/office/officeart/2005/8/layout/hierarchy1"/>
    <dgm:cxn modelId="{D4CEE434-0BB3-E646-AA48-007D7C557B62}" type="presParOf" srcId="{9E1854B4-0B2A-494D-B20A-1DAD7F962A70}" destId="{5D3CBB8B-41A7-EF41-A01E-8DD64795A085}" srcOrd="0" destOrd="0" presId="urn:microsoft.com/office/officeart/2005/8/layout/hierarchy1"/>
    <dgm:cxn modelId="{D0E314D0-2FD4-5945-A3BF-4AB7B46740FA}" type="presParOf" srcId="{9E1854B4-0B2A-494D-B20A-1DAD7F962A70}" destId="{9E7177BC-22BC-B347-89E4-EE34870D848F}" srcOrd="1" destOrd="0" presId="urn:microsoft.com/office/officeart/2005/8/layout/hierarchy1"/>
    <dgm:cxn modelId="{BEB99B7C-8A4E-0244-9AFE-4219C5F6E5D4}" type="presParOf" srcId="{6A279A53-BB31-0346-9874-F65FAC2CFF6D}" destId="{7D1E0DF3-33BD-7C46-9313-041A4E6856E8}" srcOrd="1" destOrd="0" presId="urn:microsoft.com/office/officeart/2005/8/layout/hierarchy1"/>
    <dgm:cxn modelId="{077334DF-A931-D54E-A524-C8923DB76C28}" type="presParOf" srcId="{E7CA0D26-BEA7-7E47-8DA3-B9D631973326}" destId="{3E8B0B32-2ACE-A144-A5C7-F0E04F5F3412}" srcOrd="1" destOrd="0" presId="urn:microsoft.com/office/officeart/2005/8/layout/hierarchy1"/>
    <dgm:cxn modelId="{F22ACA83-4169-4A48-99BB-52ABCE0F23EB}" type="presParOf" srcId="{3E8B0B32-2ACE-A144-A5C7-F0E04F5F3412}" destId="{787B5EF2-4E3C-7A46-942B-5A34D9A75A56}" srcOrd="0" destOrd="0" presId="urn:microsoft.com/office/officeart/2005/8/layout/hierarchy1"/>
    <dgm:cxn modelId="{A16B573D-F73C-9F43-8F83-7E2F4BA253B4}" type="presParOf" srcId="{787B5EF2-4E3C-7A46-942B-5A34D9A75A56}" destId="{604F3C77-EE8B-3649-9B40-3ADB36CD359A}" srcOrd="0" destOrd="0" presId="urn:microsoft.com/office/officeart/2005/8/layout/hierarchy1"/>
    <dgm:cxn modelId="{C5422764-DD90-0E49-A1FE-FB9237E2E308}" type="presParOf" srcId="{787B5EF2-4E3C-7A46-942B-5A34D9A75A56}" destId="{09EEF803-2FA3-BF4E-9F53-00AD4B443992}" srcOrd="1" destOrd="0" presId="urn:microsoft.com/office/officeart/2005/8/layout/hierarchy1"/>
    <dgm:cxn modelId="{F4C2972E-B33A-5649-A4A9-AE1E8ADF8C35}" type="presParOf" srcId="{3E8B0B32-2ACE-A144-A5C7-F0E04F5F3412}" destId="{2A92DCB3-0B1F-CF4C-BF0C-96897541E1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2621B8-9DE5-4813-8D3E-964ACEA49B2E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81860AA-6A36-4EEC-9109-0FED5476DFD4}">
      <dgm:prSet/>
      <dgm:spPr/>
      <dgm:t>
        <a:bodyPr/>
        <a:lstStyle/>
        <a:p>
          <a:r>
            <a:rPr lang="en-US"/>
            <a:t>W1: What worked Well?</a:t>
          </a:r>
        </a:p>
      </dgm:t>
    </dgm:pt>
    <dgm:pt modelId="{FF57AFC7-0848-4C6C-958E-AB43EBA1F02D}" type="parTrans" cxnId="{75F66EEE-98F2-4802-9B48-CB54BD6CC212}">
      <dgm:prSet/>
      <dgm:spPr/>
      <dgm:t>
        <a:bodyPr/>
        <a:lstStyle/>
        <a:p>
          <a:endParaRPr lang="en-US"/>
        </a:p>
      </dgm:t>
    </dgm:pt>
    <dgm:pt modelId="{BA4DF2CE-8CDB-4BD3-BC8D-CF982BFCE7EF}" type="sibTrans" cxnId="{75F66EEE-98F2-4802-9B48-CB54BD6CC212}">
      <dgm:prSet/>
      <dgm:spPr/>
      <dgm:t>
        <a:bodyPr/>
        <a:lstStyle/>
        <a:p>
          <a:endParaRPr lang="en-US"/>
        </a:p>
      </dgm:t>
    </dgm:pt>
    <dgm:pt modelId="{D5DFB7E3-A75E-49C5-A1F9-D45D34B6C20B}">
      <dgm:prSet/>
      <dgm:spPr/>
      <dgm:t>
        <a:bodyPr/>
        <a:lstStyle/>
        <a:p>
          <a:r>
            <a:rPr lang="en-US"/>
            <a:t>W2: What did not work well?</a:t>
          </a:r>
        </a:p>
      </dgm:t>
    </dgm:pt>
    <dgm:pt modelId="{F37FE55B-87DE-47EC-8443-D6764E7DFD80}" type="parTrans" cxnId="{3A57702D-2177-4B31-BB5D-398E45450CE6}">
      <dgm:prSet/>
      <dgm:spPr/>
      <dgm:t>
        <a:bodyPr/>
        <a:lstStyle/>
        <a:p>
          <a:endParaRPr lang="en-US"/>
        </a:p>
      </dgm:t>
    </dgm:pt>
    <dgm:pt modelId="{5BF87302-5A88-4C39-BDB2-511EE3D0D999}" type="sibTrans" cxnId="{3A57702D-2177-4B31-BB5D-398E45450CE6}">
      <dgm:prSet/>
      <dgm:spPr/>
      <dgm:t>
        <a:bodyPr/>
        <a:lstStyle/>
        <a:p>
          <a:endParaRPr lang="en-US"/>
        </a:p>
      </dgm:t>
    </dgm:pt>
    <dgm:pt modelId="{19538D99-0357-4124-A45F-26D8E5E4BC32}">
      <dgm:prSet/>
      <dgm:spPr/>
      <dgm:t>
        <a:bodyPr/>
        <a:lstStyle/>
        <a:p>
          <a:r>
            <a:rPr lang="en-US"/>
            <a:t>W3: What could be done differently next time?</a:t>
          </a:r>
        </a:p>
      </dgm:t>
    </dgm:pt>
    <dgm:pt modelId="{50E526C4-D49F-4EB9-8478-97C893939CA4}" type="parTrans" cxnId="{708C4FE2-5C27-43EA-BE30-3A68C76B34A6}">
      <dgm:prSet/>
      <dgm:spPr/>
      <dgm:t>
        <a:bodyPr/>
        <a:lstStyle/>
        <a:p>
          <a:endParaRPr lang="en-US"/>
        </a:p>
      </dgm:t>
    </dgm:pt>
    <dgm:pt modelId="{0CC8EAC4-6102-46C4-8068-6E9B48BCC0DF}" type="sibTrans" cxnId="{708C4FE2-5C27-43EA-BE30-3A68C76B34A6}">
      <dgm:prSet/>
      <dgm:spPr/>
      <dgm:t>
        <a:bodyPr/>
        <a:lstStyle/>
        <a:p>
          <a:endParaRPr lang="en-US"/>
        </a:p>
      </dgm:t>
    </dgm:pt>
    <dgm:pt modelId="{306D6071-9867-3840-84D7-AF7BBA481ED1}" type="pres">
      <dgm:prSet presAssocID="{F72621B8-9DE5-4813-8D3E-964ACEA49B2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0BAF5A8-CC1E-894D-95C7-A5AEE7EE9047}" type="pres">
      <dgm:prSet presAssocID="{B81860AA-6A36-4EEC-9109-0FED5476DFD4}" presName="hierRoot1" presStyleCnt="0"/>
      <dgm:spPr/>
    </dgm:pt>
    <dgm:pt modelId="{7F2623E0-BA9F-E84C-970A-463CCAAADED7}" type="pres">
      <dgm:prSet presAssocID="{B81860AA-6A36-4EEC-9109-0FED5476DFD4}" presName="composite" presStyleCnt="0"/>
      <dgm:spPr/>
    </dgm:pt>
    <dgm:pt modelId="{9E3BF343-B3E5-C949-89C4-80073E3CCAD2}" type="pres">
      <dgm:prSet presAssocID="{B81860AA-6A36-4EEC-9109-0FED5476DFD4}" presName="background" presStyleLbl="node0" presStyleIdx="0" presStyleCnt="3"/>
      <dgm:spPr/>
    </dgm:pt>
    <dgm:pt modelId="{9DABC5F4-966B-3A4F-BF5B-E8EDC52CDD9B}" type="pres">
      <dgm:prSet presAssocID="{B81860AA-6A36-4EEC-9109-0FED5476DFD4}" presName="text" presStyleLbl="fgAcc0" presStyleIdx="0" presStyleCnt="3">
        <dgm:presLayoutVars>
          <dgm:chPref val="3"/>
        </dgm:presLayoutVars>
      </dgm:prSet>
      <dgm:spPr/>
    </dgm:pt>
    <dgm:pt modelId="{CB6A6882-38C7-1E4A-B666-1B730DF6DA13}" type="pres">
      <dgm:prSet presAssocID="{B81860AA-6A36-4EEC-9109-0FED5476DFD4}" presName="hierChild2" presStyleCnt="0"/>
      <dgm:spPr/>
    </dgm:pt>
    <dgm:pt modelId="{930ED46E-6716-A64F-8EEB-256EC0CC07E6}" type="pres">
      <dgm:prSet presAssocID="{D5DFB7E3-A75E-49C5-A1F9-D45D34B6C20B}" presName="hierRoot1" presStyleCnt="0"/>
      <dgm:spPr/>
    </dgm:pt>
    <dgm:pt modelId="{CB39373D-1A13-B243-B023-6AA5A67A2BA6}" type="pres">
      <dgm:prSet presAssocID="{D5DFB7E3-A75E-49C5-A1F9-D45D34B6C20B}" presName="composite" presStyleCnt="0"/>
      <dgm:spPr/>
    </dgm:pt>
    <dgm:pt modelId="{27CC3112-4EF8-B64E-9CE5-CFCE2D5CCE47}" type="pres">
      <dgm:prSet presAssocID="{D5DFB7E3-A75E-49C5-A1F9-D45D34B6C20B}" presName="background" presStyleLbl="node0" presStyleIdx="1" presStyleCnt="3"/>
      <dgm:spPr/>
    </dgm:pt>
    <dgm:pt modelId="{A12195DF-51C5-7348-BA17-FF9214654460}" type="pres">
      <dgm:prSet presAssocID="{D5DFB7E3-A75E-49C5-A1F9-D45D34B6C20B}" presName="text" presStyleLbl="fgAcc0" presStyleIdx="1" presStyleCnt="3">
        <dgm:presLayoutVars>
          <dgm:chPref val="3"/>
        </dgm:presLayoutVars>
      </dgm:prSet>
      <dgm:spPr/>
    </dgm:pt>
    <dgm:pt modelId="{A112A5A6-E397-824F-87A6-911DE74EA08F}" type="pres">
      <dgm:prSet presAssocID="{D5DFB7E3-A75E-49C5-A1F9-D45D34B6C20B}" presName="hierChild2" presStyleCnt="0"/>
      <dgm:spPr/>
    </dgm:pt>
    <dgm:pt modelId="{B51EE652-205E-4541-96EB-41AC0AC39039}" type="pres">
      <dgm:prSet presAssocID="{19538D99-0357-4124-A45F-26D8E5E4BC32}" presName="hierRoot1" presStyleCnt="0"/>
      <dgm:spPr/>
    </dgm:pt>
    <dgm:pt modelId="{6B789E14-DC65-774D-9BBC-D243205C916C}" type="pres">
      <dgm:prSet presAssocID="{19538D99-0357-4124-A45F-26D8E5E4BC32}" presName="composite" presStyleCnt="0"/>
      <dgm:spPr/>
    </dgm:pt>
    <dgm:pt modelId="{43689183-2427-EE47-8C4D-4651D7659228}" type="pres">
      <dgm:prSet presAssocID="{19538D99-0357-4124-A45F-26D8E5E4BC32}" presName="background" presStyleLbl="node0" presStyleIdx="2" presStyleCnt="3"/>
      <dgm:spPr/>
    </dgm:pt>
    <dgm:pt modelId="{27BCD136-0896-AF47-82F8-C6F911B3B68D}" type="pres">
      <dgm:prSet presAssocID="{19538D99-0357-4124-A45F-26D8E5E4BC32}" presName="text" presStyleLbl="fgAcc0" presStyleIdx="2" presStyleCnt="3">
        <dgm:presLayoutVars>
          <dgm:chPref val="3"/>
        </dgm:presLayoutVars>
      </dgm:prSet>
      <dgm:spPr/>
    </dgm:pt>
    <dgm:pt modelId="{F7D59BF6-9F34-4D49-A5BE-A0BCE24CD407}" type="pres">
      <dgm:prSet presAssocID="{19538D99-0357-4124-A45F-26D8E5E4BC32}" presName="hierChild2" presStyleCnt="0"/>
      <dgm:spPr/>
    </dgm:pt>
  </dgm:ptLst>
  <dgm:cxnLst>
    <dgm:cxn modelId="{3A57702D-2177-4B31-BB5D-398E45450CE6}" srcId="{F72621B8-9DE5-4813-8D3E-964ACEA49B2E}" destId="{D5DFB7E3-A75E-49C5-A1F9-D45D34B6C20B}" srcOrd="1" destOrd="0" parTransId="{F37FE55B-87DE-47EC-8443-D6764E7DFD80}" sibTransId="{5BF87302-5A88-4C39-BDB2-511EE3D0D999}"/>
    <dgm:cxn modelId="{A42FB23D-AE00-8B42-8791-8E80DE3FB89A}" type="presOf" srcId="{B81860AA-6A36-4EEC-9109-0FED5476DFD4}" destId="{9DABC5F4-966B-3A4F-BF5B-E8EDC52CDD9B}" srcOrd="0" destOrd="0" presId="urn:microsoft.com/office/officeart/2005/8/layout/hierarchy1"/>
    <dgm:cxn modelId="{F7FC2C54-F692-054F-A0E0-09292A8BF500}" type="presOf" srcId="{F72621B8-9DE5-4813-8D3E-964ACEA49B2E}" destId="{306D6071-9867-3840-84D7-AF7BBA481ED1}" srcOrd="0" destOrd="0" presId="urn:microsoft.com/office/officeart/2005/8/layout/hierarchy1"/>
    <dgm:cxn modelId="{C484C97C-B439-634E-8B0F-A9069A5610AE}" type="presOf" srcId="{D5DFB7E3-A75E-49C5-A1F9-D45D34B6C20B}" destId="{A12195DF-51C5-7348-BA17-FF9214654460}" srcOrd="0" destOrd="0" presId="urn:microsoft.com/office/officeart/2005/8/layout/hierarchy1"/>
    <dgm:cxn modelId="{708C4FE2-5C27-43EA-BE30-3A68C76B34A6}" srcId="{F72621B8-9DE5-4813-8D3E-964ACEA49B2E}" destId="{19538D99-0357-4124-A45F-26D8E5E4BC32}" srcOrd="2" destOrd="0" parTransId="{50E526C4-D49F-4EB9-8478-97C893939CA4}" sibTransId="{0CC8EAC4-6102-46C4-8068-6E9B48BCC0DF}"/>
    <dgm:cxn modelId="{D3ABD9E6-7C6C-DC4E-9594-CE2BF67C4F4A}" type="presOf" srcId="{19538D99-0357-4124-A45F-26D8E5E4BC32}" destId="{27BCD136-0896-AF47-82F8-C6F911B3B68D}" srcOrd="0" destOrd="0" presId="urn:microsoft.com/office/officeart/2005/8/layout/hierarchy1"/>
    <dgm:cxn modelId="{75F66EEE-98F2-4802-9B48-CB54BD6CC212}" srcId="{F72621B8-9DE5-4813-8D3E-964ACEA49B2E}" destId="{B81860AA-6A36-4EEC-9109-0FED5476DFD4}" srcOrd="0" destOrd="0" parTransId="{FF57AFC7-0848-4C6C-958E-AB43EBA1F02D}" sibTransId="{BA4DF2CE-8CDB-4BD3-BC8D-CF982BFCE7EF}"/>
    <dgm:cxn modelId="{4F5C1C7A-C9BA-BF45-84B3-A1CF0CCF4D01}" type="presParOf" srcId="{306D6071-9867-3840-84D7-AF7BBA481ED1}" destId="{30BAF5A8-CC1E-894D-95C7-A5AEE7EE9047}" srcOrd="0" destOrd="0" presId="urn:microsoft.com/office/officeart/2005/8/layout/hierarchy1"/>
    <dgm:cxn modelId="{AD5642F9-E385-1041-94DB-4266C466EC45}" type="presParOf" srcId="{30BAF5A8-CC1E-894D-95C7-A5AEE7EE9047}" destId="{7F2623E0-BA9F-E84C-970A-463CCAAADED7}" srcOrd="0" destOrd="0" presId="urn:microsoft.com/office/officeart/2005/8/layout/hierarchy1"/>
    <dgm:cxn modelId="{307BE312-DE4C-F543-A605-EEC9AB2E959F}" type="presParOf" srcId="{7F2623E0-BA9F-E84C-970A-463CCAAADED7}" destId="{9E3BF343-B3E5-C949-89C4-80073E3CCAD2}" srcOrd="0" destOrd="0" presId="urn:microsoft.com/office/officeart/2005/8/layout/hierarchy1"/>
    <dgm:cxn modelId="{0B3920AE-8469-7B42-A821-E544C8F536B2}" type="presParOf" srcId="{7F2623E0-BA9F-E84C-970A-463CCAAADED7}" destId="{9DABC5F4-966B-3A4F-BF5B-E8EDC52CDD9B}" srcOrd="1" destOrd="0" presId="urn:microsoft.com/office/officeart/2005/8/layout/hierarchy1"/>
    <dgm:cxn modelId="{C41A7491-9CF8-B04F-9BF6-55E5A20A30D8}" type="presParOf" srcId="{30BAF5A8-CC1E-894D-95C7-A5AEE7EE9047}" destId="{CB6A6882-38C7-1E4A-B666-1B730DF6DA13}" srcOrd="1" destOrd="0" presId="urn:microsoft.com/office/officeart/2005/8/layout/hierarchy1"/>
    <dgm:cxn modelId="{2676C576-A8A4-E540-B160-A802EFB7B638}" type="presParOf" srcId="{306D6071-9867-3840-84D7-AF7BBA481ED1}" destId="{930ED46E-6716-A64F-8EEB-256EC0CC07E6}" srcOrd="1" destOrd="0" presId="urn:microsoft.com/office/officeart/2005/8/layout/hierarchy1"/>
    <dgm:cxn modelId="{952C74D3-7585-D041-BAC5-9909FAD7A5C3}" type="presParOf" srcId="{930ED46E-6716-A64F-8EEB-256EC0CC07E6}" destId="{CB39373D-1A13-B243-B023-6AA5A67A2BA6}" srcOrd="0" destOrd="0" presId="urn:microsoft.com/office/officeart/2005/8/layout/hierarchy1"/>
    <dgm:cxn modelId="{F52565F0-CC90-AC40-BF87-922003B084C2}" type="presParOf" srcId="{CB39373D-1A13-B243-B023-6AA5A67A2BA6}" destId="{27CC3112-4EF8-B64E-9CE5-CFCE2D5CCE47}" srcOrd="0" destOrd="0" presId="urn:microsoft.com/office/officeart/2005/8/layout/hierarchy1"/>
    <dgm:cxn modelId="{1C14D1F4-3991-BE43-81A3-2EE683BA6601}" type="presParOf" srcId="{CB39373D-1A13-B243-B023-6AA5A67A2BA6}" destId="{A12195DF-51C5-7348-BA17-FF9214654460}" srcOrd="1" destOrd="0" presId="urn:microsoft.com/office/officeart/2005/8/layout/hierarchy1"/>
    <dgm:cxn modelId="{48027F93-DCCE-B144-99C4-CD6BBAD1041E}" type="presParOf" srcId="{930ED46E-6716-A64F-8EEB-256EC0CC07E6}" destId="{A112A5A6-E397-824F-87A6-911DE74EA08F}" srcOrd="1" destOrd="0" presId="urn:microsoft.com/office/officeart/2005/8/layout/hierarchy1"/>
    <dgm:cxn modelId="{C03525E4-E027-3142-9E95-FEFCA96D00E1}" type="presParOf" srcId="{306D6071-9867-3840-84D7-AF7BBA481ED1}" destId="{B51EE652-205E-4541-96EB-41AC0AC39039}" srcOrd="2" destOrd="0" presId="urn:microsoft.com/office/officeart/2005/8/layout/hierarchy1"/>
    <dgm:cxn modelId="{458C3324-350A-9440-A3F9-18549766E0D0}" type="presParOf" srcId="{B51EE652-205E-4541-96EB-41AC0AC39039}" destId="{6B789E14-DC65-774D-9BBC-D243205C916C}" srcOrd="0" destOrd="0" presId="urn:microsoft.com/office/officeart/2005/8/layout/hierarchy1"/>
    <dgm:cxn modelId="{CBE7021A-2D60-5744-A1E0-9FF08338E07A}" type="presParOf" srcId="{6B789E14-DC65-774D-9BBC-D243205C916C}" destId="{43689183-2427-EE47-8C4D-4651D7659228}" srcOrd="0" destOrd="0" presId="urn:microsoft.com/office/officeart/2005/8/layout/hierarchy1"/>
    <dgm:cxn modelId="{9D0A0B15-DA4A-F047-A237-01145E183A09}" type="presParOf" srcId="{6B789E14-DC65-774D-9BBC-D243205C916C}" destId="{27BCD136-0896-AF47-82F8-C6F911B3B68D}" srcOrd="1" destOrd="0" presId="urn:microsoft.com/office/officeart/2005/8/layout/hierarchy1"/>
    <dgm:cxn modelId="{470F8D6B-E6CF-CE48-9E43-222340A976CF}" type="presParOf" srcId="{B51EE652-205E-4541-96EB-41AC0AC39039}" destId="{F7D59BF6-9F34-4D49-A5BE-A0BCE24CD40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9F4DAEC-061F-4CCF-BB46-AD9B984661D4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18D8465-6105-415F-AF2D-FCD5A0C3C5E6}">
      <dgm:prSet/>
      <dgm:spPr/>
      <dgm:t>
        <a:bodyPr/>
        <a:lstStyle/>
        <a:p>
          <a:r>
            <a:rPr lang="en-US"/>
            <a:t>Ask</a:t>
          </a:r>
        </a:p>
      </dgm:t>
    </dgm:pt>
    <dgm:pt modelId="{FDC565B7-4806-40CB-BF98-094E4F5BBBDF}" type="parTrans" cxnId="{1B022ACF-CB5C-47A1-AAFE-69444D8C4C1F}">
      <dgm:prSet/>
      <dgm:spPr/>
      <dgm:t>
        <a:bodyPr/>
        <a:lstStyle/>
        <a:p>
          <a:endParaRPr lang="en-US"/>
        </a:p>
      </dgm:t>
    </dgm:pt>
    <dgm:pt modelId="{13838A5A-D0A6-4237-9F5C-1F08D9B73F6E}" type="sibTrans" cxnId="{1B022ACF-CB5C-47A1-AAFE-69444D8C4C1F}">
      <dgm:prSet/>
      <dgm:spPr/>
      <dgm:t>
        <a:bodyPr/>
        <a:lstStyle/>
        <a:p>
          <a:endParaRPr lang="en-US"/>
        </a:p>
      </dgm:t>
    </dgm:pt>
    <dgm:pt modelId="{71F783BC-38E3-4819-81B8-B844E412E14A}">
      <dgm:prSet/>
      <dgm:spPr/>
      <dgm:t>
        <a:bodyPr/>
        <a:lstStyle/>
        <a:p>
          <a:r>
            <a:rPr lang="en-US"/>
            <a:t>Ask permission</a:t>
          </a:r>
        </a:p>
      </dgm:t>
    </dgm:pt>
    <dgm:pt modelId="{ADD881BC-29C9-46E7-AE02-7A7534088DDD}" type="parTrans" cxnId="{BB4C086A-039D-4F07-BACA-AD8B19E3D619}">
      <dgm:prSet/>
      <dgm:spPr/>
      <dgm:t>
        <a:bodyPr/>
        <a:lstStyle/>
        <a:p>
          <a:endParaRPr lang="en-US"/>
        </a:p>
      </dgm:t>
    </dgm:pt>
    <dgm:pt modelId="{E7E8B8F3-B12E-44F6-B037-AE88A1BBEDD9}" type="sibTrans" cxnId="{BB4C086A-039D-4F07-BACA-AD8B19E3D619}">
      <dgm:prSet/>
      <dgm:spPr/>
      <dgm:t>
        <a:bodyPr/>
        <a:lstStyle/>
        <a:p>
          <a:endParaRPr lang="en-US"/>
        </a:p>
      </dgm:t>
    </dgm:pt>
    <dgm:pt modelId="{E23E11CD-D917-4845-9BC5-DC44676F46A3}">
      <dgm:prSet/>
      <dgm:spPr/>
      <dgm:t>
        <a:bodyPr/>
        <a:lstStyle/>
        <a:p>
          <a:r>
            <a:rPr lang="en-US"/>
            <a:t>State</a:t>
          </a:r>
        </a:p>
      </dgm:t>
    </dgm:pt>
    <dgm:pt modelId="{ADC677A0-3227-43AE-90FC-6458E213761C}" type="parTrans" cxnId="{AACF88BC-0673-4BB8-8A33-781B79BEF484}">
      <dgm:prSet/>
      <dgm:spPr/>
      <dgm:t>
        <a:bodyPr/>
        <a:lstStyle/>
        <a:p>
          <a:endParaRPr lang="en-US"/>
        </a:p>
      </dgm:t>
    </dgm:pt>
    <dgm:pt modelId="{6BBB7F5E-3DD5-4FD7-868D-2B1D909C3A8C}" type="sibTrans" cxnId="{AACF88BC-0673-4BB8-8A33-781B79BEF484}">
      <dgm:prSet/>
      <dgm:spPr/>
      <dgm:t>
        <a:bodyPr/>
        <a:lstStyle/>
        <a:p>
          <a:endParaRPr lang="en-US"/>
        </a:p>
      </dgm:t>
    </dgm:pt>
    <dgm:pt modelId="{ABB3B183-C851-4409-9DCD-621D2F3E4BBC}">
      <dgm:prSet/>
      <dgm:spPr/>
      <dgm:t>
        <a:bodyPr/>
        <a:lstStyle/>
        <a:p>
          <a:r>
            <a:rPr lang="en-US"/>
            <a:t>State your intention</a:t>
          </a:r>
        </a:p>
      </dgm:t>
    </dgm:pt>
    <dgm:pt modelId="{8C719A9C-1773-4A54-8D8D-991A8CF317B1}" type="parTrans" cxnId="{763D73B1-4554-4A71-9776-AB23E2585836}">
      <dgm:prSet/>
      <dgm:spPr/>
      <dgm:t>
        <a:bodyPr/>
        <a:lstStyle/>
        <a:p>
          <a:endParaRPr lang="en-US"/>
        </a:p>
      </dgm:t>
    </dgm:pt>
    <dgm:pt modelId="{3840827F-F4DF-44B7-BDC4-2332E96F950E}" type="sibTrans" cxnId="{763D73B1-4554-4A71-9776-AB23E2585836}">
      <dgm:prSet/>
      <dgm:spPr/>
      <dgm:t>
        <a:bodyPr/>
        <a:lstStyle/>
        <a:p>
          <a:endParaRPr lang="en-US"/>
        </a:p>
      </dgm:t>
    </dgm:pt>
    <dgm:pt modelId="{192F5E61-A4B4-405C-BE96-58576888742D}">
      <dgm:prSet/>
      <dgm:spPr/>
      <dgm:t>
        <a:bodyPr/>
        <a:lstStyle/>
        <a:p>
          <a:r>
            <a:rPr lang="en-US"/>
            <a:t>Name</a:t>
          </a:r>
        </a:p>
      </dgm:t>
    </dgm:pt>
    <dgm:pt modelId="{51E4828A-1E45-4D51-ADBE-4920F4D8B983}" type="parTrans" cxnId="{33FBE67C-85D1-484B-A8E1-FFDEAFC8746D}">
      <dgm:prSet/>
      <dgm:spPr/>
      <dgm:t>
        <a:bodyPr/>
        <a:lstStyle/>
        <a:p>
          <a:endParaRPr lang="en-US"/>
        </a:p>
      </dgm:t>
    </dgm:pt>
    <dgm:pt modelId="{9ED7900F-7C52-497A-B0B9-BBF15F35326D}" type="sibTrans" cxnId="{33FBE67C-85D1-484B-A8E1-FFDEAFC8746D}">
      <dgm:prSet/>
      <dgm:spPr/>
      <dgm:t>
        <a:bodyPr/>
        <a:lstStyle/>
        <a:p>
          <a:endParaRPr lang="en-US"/>
        </a:p>
      </dgm:t>
    </dgm:pt>
    <dgm:pt modelId="{2B7358E2-DAD1-4ED7-8158-0F829BED29B2}">
      <dgm:prSet/>
      <dgm:spPr/>
      <dgm:t>
        <a:bodyPr/>
        <a:lstStyle/>
        <a:p>
          <a:r>
            <a:rPr lang="en-US"/>
            <a:t>Name the behavior</a:t>
          </a:r>
        </a:p>
      </dgm:t>
    </dgm:pt>
    <dgm:pt modelId="{954F1574-764C-4417-AA60-2672B93A4E2F}" type="parTrans" cxnId="{5E1A6664-7D79-4D27-90A8-137B8DFE15D0}">
      <dgm:prSet/>
      <dgm:spPr/>
      <dgm:t>
        <a:bodyPr/>
        <a:lstStyle/>
        <a:p>
          <a:endParaRPr lang="en-US"/>
        </a:p>
      </dgm:t>
    </dgm:pt>
    <dgm:pt modelId="{531CBCA3-B566-411F-BCC2-69BE4A8C68F2}" type="sibTrans" cxnId="{5E1A6664-7D79-4D27-90A8-137B8DFE15D0}">
      <dgm:prSet/>
      <dgm:spPr/>
      <dgm:t>
        <a:bodyPr/>
        <a:lstStyle/>
        <a:p>
          <a:endParaRPr lang="en-US"/>
        </a:p>
      </dgm:t>
    </dgm:pt>
    <dgm:pt modelId="{7E827C74-1DC5-4E62-85B7-757CE4FD5BEE}">
      <dgm:prSet/>
      <dgm:spPr/>
      <dgm:t>
        <a:bodyPr/>
        <a:lstStyle/>
        <a:p>
          <a:r>
            <a:rPr lang="en-US"/>
            <a:t>Describe</a:t>
          </a:r>
        </a:p>
      </dgm:t>
    </dgm:pt>
    <dgm:pt modelId="{8B80D175-C279-4DC5-BC6C-95047FB1EF0E}" type="parTrans" cxnId="{C1324C5A-D8F5-4DAA-B895-3A6862F6E8CB}">
      <dgm:prSet/>
      <dgm:spPr/>
      <dgm:t>
        <a:bodyPr/>
        <a:lstStyle/>
        <a:p>
          <a:endParaRPr lang="en-US"/>
        </a:p>
      </dgm:t>
    </dgm:pt>
    <dgm:pt modelId="{6CCA31E4-71C5-4D3F-86D0-AFBF19056353}" type="sibTrans" cxnId="{C1324C5A-D8F5-4DAA-B895-3A6862F6E8CB}">
      <dgm:prSet/>
      <dgm:spPr/>
      <dgm:t>
        <a:bodyPr/>
        <a:lstStyle/>
        <a:p>
          <a:endParaRPr lang="en-US"/>
        </a:p>
      </dgm:t>
    </dgm:pt>
    <dgm:pt modelId="{24671D0A-21CE-4721-AAA1-AEB6F16DB743}">
      <dgm:prSet/>
      <dgm:spPr/>
      <dgm:t>
        <a:bodyPr/>
        <a:lstStyle/>
        <a:p>
          <a:r>
            <a:rPr lang="en-US"/>
            <a:t>Describe the impact</a:t>
          </a:r>
        </a:p>
      </dgm:t>
    </dgm:pt>
    <dgm:pt modelId="{ED5740B4-BCB7-4057-888F-9C10C4307AEB}" type="parTrans" cxnId="{9B5881D8-BF2A-4E3D-B8E2-89546C2BFD8E}">
      <dgm:prSet/>
      <dgm:spPr/>
      <dgm:t>
        <a:bodyPr/>
        <a:lstStyle/>
        <a:p>
          <a:endParaRPr lang="en-US"/>
        </a:p>
      </dgm:t>
    </dgm:pt>
    <dgm:pt modelId="{FBA3D0F6-4705-4437-9257-70123BCA58FA}" type="sibTrans" cxnId="{9B5881D8-BF2A-4E3D-B8E2-89546C2BFD8E}">
      <dgm:prSet/>
      <dgm:spPr/>
      <dgm:t>
        <a:bodyPr/>
        <a:lstStyle/>
        <a:p>
          <a:endParaRPr lang="en-US"/>
        </a:p>
      </dgm:t>
    </dgm:pt>
    <dgm:pt modelId="{83CCE59C-48B1-468D-B46C-14A5B79DD3D6}">
      <dgm:prSet/>
      <dgm:spPr/>
      <dgm:t>
        <a:bodyPr/>
        <a:lstStyle/>
        <a:p>
          <a:r>
            <a:rPr lang="en-US"/>
            <a:t>Inquire about</a:t>
          </a:r>
        </a:p>
      </dgm:t>
    </dgm:pt>
    <dgm:pt modelId="{B4689099-72AE-41EA-95CE-5D6BF5DDCF65}" type="parTrans" cxnId="{EA004A43-C8EA-48AB-8D1C-30831319CF78}">
      <dgm:prSet/>
      <dgm:spPr/>
      <dgm:t>
        <a:bodyPr/>
        <a:lstStyle/>
        <a:p>
          <a:endParaRPr lang="en-US"/>
        </a:p>
      </dgm:t>
    </dgm:pt>
    <dgm:pt modelId="{7F9C0D9C-A24F-4665-8F99-9DA9F5A8E9CC}" type="sibTrans" cxnId="{EA004A43-C8EA-48AB-8D1C-30831319CF78}">
      <dgm:prSet/>
      <dgm:spPr/>
      <dgm:t>
        <a:bodyPr/>
        <a:lstStyle/>
        <a:p>
          <a:endParaRPr lang="en-US"/>
        </a:p>
      </dgm:t>
    </dgm:pt>
    <dgm:pt modelId="{D247C671-3782-44FA-A471-DEDCEFE48CC6}">
      <dgm:prSet/>
      <dgm:spPr/>
      <dgm:t>
        <a:bodyPr/>
        <a:lstStyle/>
        <a:p>
          <a:r>
            <a:rPr lang="en-US"/>
            <a:t>Inquire about the learner experience</a:t>
          </a:r>
        </a:p>
      </dgm:t>
    </dgm:pt>
    <dgm:pt modelId="{E910C768-EBF9-402E-AEF3-489DC69CBDD5}" type="parTrans" cxnId="{816E09F9-3F42-4E09-BE8D-D6030D4816F7}">
      <dgm:prSet/>
      <dgm:spPr/>
      <dgm:t>
        <a:bodyPr/>
        <a:lstStyle/>
        <a:p>
          <a:endParaRPr lang="en-US"/>
        </a:p>
      </dgm:t>
    </dgm:pt>
    <dgm:pt modelId="{163654D0-3ECF-42AF-A332-7E80170B78D3}" type="sibTrans" cxnId="{816E09F9-3F42-4E09-BE8D-D6030D4816F7}">
      <dgm:prSet/>
      <dgm:spPr/>
      <dgm:t>
        <a:bodyPr/>
        <a:lstStyle/>
        <a:p>
          <a:endParaRPr lang="en-US"/>
        </a:p>
      </dgm:t>
    </dgm:pt>
    <dgm:pt modelId="{FE45F359-0128-4F4D-AB21-1C58ECFE2451}">
      <dgm:prSet/>
      <dgm:spPr/>
      <dgm:t>
        <a:bodyPr/>
        <a:lstStyle/>
        <a:p>
          <a:r>
            <a:rPr lang="en-US"/>
            <a:t>Identify</a:t>
          </a:r>
        </a:p>
      </dgm:t>
    </dgm:pt>
    <dgm:pt modelId="{65D42AC7-9813-4D4B-84FA-939DEE9FFE54}" type="parTrans" cxnId="{4EF8E279-3A5B-4EC0-BD20-244E4A06CB41}">
      <dgm:prSet/>
      <dgm:spPr/>
      <dgm:t>
        <a:bodyPr/>
        <a:lstStyle/>
        <a:p>
          <a:endParaRPr lang="en-US"/>
        </a:p>
      </dgm:t>
    </dgm:pt>
    <dgm:pt modelId="{3CBB98C2-43B0-4133-8AC8-CAC077B1F7CF}" type="sibTrans" cxnId="{4EF8E279-3A5B-4EC0-BD20-244E4A06CB41}">
      <dgm:prSet/>
      <dgm:spPr/>
      <dgm:t>
        <a:bodyPr/>
        <a:lstStyle/>
        <a:p>
          <a:endParaRPr lang="en-US"/>
        </a:p>
      </dgm:t>
    </dgm:pt>
    <dgm:pt modelId="{27873E8E-E848-43C9-8260-FA508B813422}">
      <dgm:prSet/>
      <dgm:spPr/>
      <dgm:t>
        <a:bodyPr/>
        <a:lstStyle/>
        <a:p>
          <a:r>
            <a:rPr lang="en-US"/>
            <a:t>Identify the desired change</a:t>
          </a:r>
        </a:p>
      </dgm:t>
    </dgm:pt>
    <dgm:pt modelId="{471978A3-E987-4303-8897-BC09760448C4}" type="parTrans" cxnId="{5515B029-F6E7-4058-9D8B-66D805CDD235}">
      <dgm:prSet/>
      <dgm:spPr/>
      <dgm:t>
        <a:bodyPr/>
        <a:lstStyle/>
        <a:p>
          <a:endParaRPr lang="en-US"/>
        </a:p>
      </dgm:t>
    </dgm:pt>
    <dgm:pt modelId="{2D6A46FF-4DE3-450E-9228-33C1F40248CD}" type="sibTrans" cxnId="{5515B029-F6E7-4058-9D8B-66D805CDD235}">
      <dgm:prSet/>
      <dgm:spPr/>
      <dgm:t>
        <a:bodyPr/>
        <a:lstStyle/>
        <a:p>
          <a:endParaRPr lang="en-US"/>
        </a:p>
      </dgm:t>
    </dgm:pt>
    <dgm:pt modelId="{92C8140D-EA78-CA40-A12A-1D08C6409C3F}" type="pres">
      <dgm:prSet presAssocID="{39F4DAEC-061F-4CCF-BB46-AD9B984661D4}" presName="Name0" presStyleCnt="0">
        <dgm:presLayoutVars>
          <dgm:dir/>
          <dgm:animLvl val="lvl"/>
          <dgm:resizeHandles val="exact"/>
        </dgm:presLayoutVars>
      </dgm:prSet>
      <dgm:spPr/>
    </dgm:pt>
    <dgm:pt modelId="{984C30F3-2596-F74C-8EE0-B0093DE085AA}" type="pres">
      <dgm:prSet presAssocID="{FE45F359-0128-4F4D-AB21-1C58ECFE2451}" presName="boxAndChildren" presStyleCnt="0"/>
      <dgm:spPr/>
    </dgm:pt>
    <dgm:pt modelId="{DD0D8A91-832F-AE4C-B37C-1BE1EEE615F9}" type="pres">
      <dgm:prSet presAssocID="{FE45F359-0128-4F4D-AB21-1C58ECFE2451}" presName="parentTextBox" presStyleLbl="alignNode1" presStyleIdx="0" presStyleCnt="6"/>
      <dgm:spPr/>
    </dgm:pt>
    <dgm:pt modelId="{6B792CC9-34FE-0E43-9FCE-202CFD659109}" type="pres">
      <dgm:prSet presAssocID="{FE45F359-0128-4F4D-AB21-1C58ECFE2451}" presName="descendantBox" presStyleLbl="bgAccFollowNode1" presStyleIdx="0" presStyleCnt="6"/>
      <dgm:spPr/>
    </dgm:pt>
    <dgm:pt modelId="{A21B2D52-37B1-5844-A4DA-E51D4FF3FFE2}" type="pres">
      <dgm:prSet presAssocID="{7F9C0D9C-A24F-4665-8F99-9DA9F5A8E9CC}" presName="sp" presStyleCnt="0"/>
      <dgm:spPr/>
    </dgm:pt>
    <dgm:pt modelId="{B4309FB1-49FB-EB45-8B14-B12239FCA338}" type="pres">
      <dgm:prSet presAssocID="{83CCE59C-48B1-468D-B46C-14A5B79DD3D6}" presName="arrowAndChildren" presStyleCnt="0"/>
      <dgm:spPr/>
    </dgm:pt>
    <dgm:pt modelId="{329EB78B-54D3-9A4E-B54E-F330281E3AEB}" type="pres">
      <dgm:prSet presAssocID="{83CCE59C-48B1-468D-B46C-14A5B79DD3D6}" presName="parentTextArrow" presStyleLbl="node1" presStyleIdx="0" presStyleCnt="0"/>
      <dgm:spPr/>
    </dgm:pt>
    <dgm:pt modelId="{B235A5DB-78ED-9942-9C8C-9696D8928786}" type="pres">
      <dgm:prSet presAssocID="{83CCE59C-48B1-468D-B46C-14A5B79DD3D6}" presName="arrow" presStyleLbl="alignNode1" presStyleIdx="1" presStyleCnt="6"/>
      <dgm:spPr/>
    </dgm:pt>
    <dgm:pt modelId="{CE00B6D6-79A9-C949-AA2C-C236AC85039B}" type="pres">
      <dgm:prSet presAssocID="{83CCE59C-48B1-468D-B46C-14A5B79DD3D6}" presName="descendantArrow" presStyleLbl="bgAccFollowNode1" presStyleIdx="1" presStyleCnt="6"/>
      <dgm:spPr/>
    </dgm:pt>
    <dgm:pt modelId="{3D9678E1-856D-8B42-A1E2-7E94D24BEFF5}" type="pres">
      <dgm:prSet presAssocID="{6CCA31E4-71C5-4D3F-86D0-AFBF19056353}" presName="sp" presStyleCnt="0"/>
      <dgm:spPr/>
    </dgm:pt>
    <dgm:pt modelId="{ECC1C9B7-BBC0-4243-9700-6D74B5BEE18F}" type="pres">
      <dgm:prSet presAssocID="{7E827C74-1DC5-4E62-85B7-757CE4FD5BEE}" presName="arrowAndChildren" presStyleCnt="0"/>
      <dgm:spPr/>
    </dgm:pt>
    <dgm:pt modelId="{9EB8A526-C031-1B47-BA0C-4B37C5A5BC72}" type="pres">
      <dgm:prSet presAssocID="{7E827C74-1DC5-4E62-85B7-757CE4FD5BEE}" presName="parentTextArrow" presStyleLbl="node1" presStyleIdx="0" presStyleCnt="0"/>
      <dgm:spPr/>
    </dgm:pt>
    <dgm:pt modelId="{4658FC7D-A0C3-2C4E-A336-0A9D3E6DB216}" type="pres">
      <dgm:prSet presAssocID="{7E827C74-1DC5-4E62-85B7-757CE4FD5BEE}" presName="arrow" presStyleLbl="alignNode1" presStyleIdx="2" presStyleCnt="6"/>
      <dgm:spPr/>
    </dgm:pt>
    <dgm:pt modelId="{B8511C94-056C-CD43-90EB-8DCB1DDF5B2C}" type="pres">
      <dgm:prSet presAssocID="{7E827C74-1DC5-4E62-85B7-757CE4FD5BEE}" presName="descendantArrow" presStyleLbl="bgAccFollowNode1" presStyleIdx="2" presStyleCnt="6"/>
      <dgm:spPr/>
    </dgm:pt>
    <dgm:pt modelId="{AD5D2B64-BF76-A647-9085-15BE406E91D0}" type="pres">
      <dgm:prSet presAssocID="{9ED7900F-7C52-497A-B0B9-BBF15F35326D}" presName="sp" presStyleCnt="0"/>
      <dgm:spPr/>
    </dgm:pt>
    <dgm:pt modelId="{D03A8895-23DF-E64E-BB09-3621E8A7309F}" type="pres">
      <dgm:prSet presAssocID="{192F5E61-A4B4-405C-BE96-58576888742D}" presName="arrowAndChildren" presStyleCnt="0"/>
      <dgm:spPr/>
    </dgm:pt>
    <dgm:pt modelId="{2767EB4D-C283-384E-8745-F52A5630A4A1}" type="pres">
      <dgm:prSet presAssocID="{192F5E61-A4B4-405C-BE96-58576888742D}" presName="parentTextArrow" presStyleLbl="node1" presStyleIdx="0" presStyleCnt="0"/>
      <dgm:spPr/>
    </dgm:pt>
    <dgm:pt modelId="{83458960-366D-8142-96BF-65105BC818FA}" type="pres">
      <dgm:prSet presAssocID="{192F5E61-A4B4-405C-BE96-58576888742D}" presName="arrow" presStyleLbl="alignNode1" presStyleIdx="3" presStyleCnt="6"/>
      <dgm:spPr/>
    </dgm:pt>
    <dgm:pt modelId="{BF12E971-32F9-CA4B-BA0A-718D378D0AA9}" type="pres">
      <dgm:prSet presAssocID="{192F5E61-A4B4-405C-BE96-58576888742D}" presName="descendantArrow" presStyleLbl="bgAccFollowNode1" presStyleIdx="3" presStyleCnt="6"/>
      <dgm:spPr/>
    </dgm:pt>
    <dgm:pt modelId="{B2334284-203D-3E46-B868-655DE3575F99}" type="pres">
      <dgm:prSet presAssocID="{6BBB7F5E-3DD5-4FD7-868D-2B1D909C3A8C}" presName="sp" presStyleCnt="0"/>
      <dgm:spPr/>
    </dgm:pt>
    <dgm:pt modelId="{D3514B21-468D-CF45-B739-EDA09EC9DE9A}" type="pres">
      <dgm:prSet presAssocID="{E23E11CD-D917-4845-9BC5-DC44676F46A3}" presName="arrowAndChildren" presStyleCnt="0"/>
      <dgm:spPr/>
    </dgm:pt>
    <dgm:pt modelId="{28C5F9A3-0F89-3048-8FD9-F02E14EDBDAB}" type="pres">
      <dgm:prSet presAssocID="{E23E11CD-D917-4845-9BC5-DC44676F46A3}" presName="parentTextArrow" presStyleLbl="node1" presStyleIdx="0" presStyleCnt="0"/>
      <dgm:spPr/>
    </dgm:pt>
    <dgm:pt modelId="{F0ABF339-1492-6F47-81C9-D55F005B3B87}" type="pres">
      <dgm:prSet presAssocID="{E23E11CD-D917-4845-9BC5-DC44676F46A3}" presName="arrow" presStyleLbl="alignNode1" presStyleIdx="4" presStyleCnt="6"/>
      <dgm:spPr/>
    </dgm:pt>
    <dgm:pt modelId="{003DC968-DCD2-064D-B9B3-885529B2DF0B}" type="pres">
      <dgm:prSet presAssocID="{E23E11CD-D917-4845-9BC5-DC44676F46A3}" presName="descendantArrow" presStyleLbl="bgAccFollowNode1" presStyleIdx="4" presStyleCnt="6"/>
      <dgm:spPr/>
    </dgm:pt>
    <dgm:pt modelId="{943F123A-9CEE-8E42-A6BB-18ABB4930DE5}" type="pres">
      <dgm:prSet presAssocID="{13838A5A-D0A6-4237-9F5C-1F08D9B73F6E}" presName="sp" presStyleCnt="0"/>
      <dgm:spPr/>
    </dgm:pt>
    <dgm:pt modelId="{C9212971-9B12-A544-9FEA-341BBAC2BDFD}" type="pres">
      <dgm:prSet presAssocID="{218D8465-6105-415F-AF2D-FCD5A0C3C5E6}" presName="arrowAndChildren" presStyleCnt="0"/>
      <dgm:spPr/>
    </dgm:pt>
    <dgm:pt modelId="{3D2391CA-DBE1-A74A-83C0-AB512BD09BFB}" type="pres">
      <dgm:prSet presAssocID="{218D8465-6105-415F-AF2D-FCD5A0C3C5E6}" presName="parentTextArrow" presStyleLbl="node1" presStyleIdx="0" presStyleCnt="0"/>
      <dgm:spPr/>
    </dgm:pt>
    <dgm:pt modelId="{2CE71258-2047-2E48-AA66-F2296E492045}" type="pres">
      <dgm:prSet presAssocID="{218D8465-6105-415F-AF2D-FCD5A0C3C5E6}" presName="arrow" presStyleLbl="alignNode1" presStyleIdx="5" presStyleCnt="6"/>
      <dgm:spPr/>
    </dgm:pt>
    <dgm:pt modelId="{594BEA48-8F68-474D-85DD-AA632EF6E6B4}" type="pres">
      <dgm:prSet presAssocID="{218D8465-6105-415F-AF2D-FCD5A0C3C5E6}" presName="descendantArrow" presStyleLbl="bgAccFollowNode1" presStyleIdx="5" presStyleCnt="6"/>
      <dgm:spPr/>
    </dgm:pt>
  </dgm:ptLst>
  <dgm:cxnLst>
    <dgm:cxn modelId="{F1774008-E4EB-0746-B31E-A65020194D85}" type="presOf" srcId="{71F783BC-38E3-4819-81B8-B844E412E14A}" destId="{594BEA48-8F68-474D-85DD-AA632EF6E6B4}" srcOrd="0" destOrd="0" presId="urn:microsoft.com/office/officeart/2016/7/layout/VerticalDownArrowProcess"/>
    <dgm:cxn modelId="{04AE480D-27D6-C34C-8057-7FBD25D62C27}" type="presOf" srcId="{192F5E61-A4B4-405C-BE96-58576888742D}" destId="{83458960-366D-8142-96BF-65105BC818FA}" srcOrd="1" destOrd="0" presId="urn:microsoft.com/office/officeart/2016/7/layout/VerticalDownArrowProcess"/>
    <dgm:cxn modelId="{A983B60E-6F12-1D45-89A9-5E434C8F6396}" type="presOf" srcId="{7E827C74-1DC5-4E62-85B7-757CE4FD5BEE}" destId="{4658FC7D-A0C3-2C4E-A336-0A9D3E6DB216}" srcOrd="1" destOrd="0" presId="urn:microsoft.com/office/officeart/2016/7/layout/VerticalDownArrowProcess"/>
    <dgm:cxn modelId="{FB7A0B1E-9819-E14A-B494-FD5738E19A94}" type="presOf" srcId="{218D8465-6105-415F-AF2D-FCD5A0C3C5E6}" destId="{3D2391CA-DBE1-A74A-83C0-AB512BD09BFB}" srcOrd="0" destOrd="0" presId="urn:microsoft.com/office/officeart/2016/7/layout/VerticalDownArrowProcess"/>
    <dgm:cxn modelId="{4F2B8527-0BD2-BF4B-A1B7-1CD4CC5DC420}" type="presOf" srcId="{ABB3B183-C851-4409-9DCD-621D2F3E4BBC}" destId="{003DC968-DCD2-064D-B9B3-885529B2DF0B}" srcOrd="0" destOrd="0" presId="urn:microsoft.com/office/officeart/2016/7/layout/VerticalDownArrowProcess"/>
    <dgm:cxn modelId="{5515B029-F6E7-4058-9D8B-66D805CDD235}" srcId="{FE45F359-0128-4F4D-AB21-1C58ECFE2451}" destId="{27873E8E-E848-43C9-8260-FA508B813422}" srcOrd="0" destOrd="0" parTransId="{471978A3-E987-4303-8897-BC09760448C4}" sibTransId="{2D6A46FF-4DE3-450E-9228-33C1F40248CD}"/>
    <dgm:cxn modelId="{6AAC9E3A-4789-E047-B137-B84056E46603}" type="presOf" srcId="{FE45F359-0128-4F4D-AB21-1C58ECFE2451}" destId="{DD0D8A91-832F-AE4C-B37C-1BE1EEE615F9}" srcOrd="0" destOrd="0" presId="urn:microsoft.com/office/officeart/2016/7/layout/VerticalDownArrowProcess"/>
    <dgm:cxn modelId="{EA004A43-C8EA-48AB-8D1C-30831319CF78}" srcId="{39F4DAEC-061F-4CCF-BB46-AD9B984661D4}" destId="{83CCE59C-48B1-468D-B46C-14A5B79DD3D6}" srcOrd="4" destOrd="0" parTransId="{B4689099-72AE-41EA-95CE-5D6BF5DDCF65}" sibTransId="{7F9C0D9C-A24F-4665-8F99-9DA9F5A8E9CC}"/>
    <dgm:cxn modelId="{C44F0054-21CB-444A-B5E4-E4431DBA0C8C}" type="presOf" srcId="{D247C671-3782-44FA-A471-DEDCEFE48CC6}" destId="{CE00B6D6-79A9-C949-AA2C-C236AC85039B}" srcOrd="0" destOrd="0" presId="urn:microsoft.com/office/officeart/2016/7/layout/VerticalDownArrowProcess"/>
    <dgm:cxn modelId="{C1324C5A-D8F5-4DAA-B895-3A6862F6E8CB}" srcId="{39F4DAEC-061F-4CCF-BB46-AD9B984661D4}" destId="{7E827C74-1DC5-4E62-85B7-757CE4FD5BEE}" srcOrd="3" destOrd="0" parTransId="{8B80D175-C279-4DC5-BC6C-95047FB1EF0E}" sibTransId="{6CCA31E4-71C5-4D3F-86D0-AFBF19056353}"/>
    <dgm:cxn modelId="{6231F15E-C3CB-E74A-99C1-8129DE870FEC}" type="presOf" srcId="{27873E8E-E848-43C9-8260-FA508B813422}" destId="{6B792CC9-34FE-0E43-9FCE-202CFD659109}" srcOrd="0" destOrd="0" presId="urn:microsoft.com/office/officeart/2016/7/layout/VerticalDownArrowProcess"/>
    <dgm:cxn modelId="{E93D8162-E22C-1046-9F63-E17A66FEBBF8}" type="presOf" srcId="{E23E11CD-D917-4845-9BC5-DC44676F46A3}" destId="{F0ABF339-1492-6F47-81C9-D55F005B3B87}" srcOrd="1" destOrd="0" presId="urn:microsoft.com/office/officeart/2016/7/layout/VerticalDownArrowProcess"/>
    <dgm:cxn modelId="{5E1A6664-7D79-4D27-90A8-137B8DFE15D0}" srcId="{192F5E61-A4B4-405C-BE96-58576888742D}" destId="{2B7358E2-DAD1-4ED7-8158-0F829BED29B2}" srcOrd="0" destOrd="0" parTransId="{954F1574-764C-4417-AA60-2672B93A4E2F}" sibTransId="{531CBCA3-B566-411F-BCC2-69BE4A8C68F2}"/>
    <dgm:cxn modelId="{3BFBC268-5796-C645-A36B-AD5CB78EF0DC}" type="presOf" srcId="{E23E11CD-D917-4845-9BC5-DC44676F46A3}" destId="{28C5F9A3-0F89-3048-8FD9-F02E14EDBDAB}" srcOrd="0" destOrd="0" presId="urn:microsoft.com/office/officeart/2016/7/layout/VerticalDownArrowProcess"/>
    <dgm:cxn modelId="{BB4C086A-039D-4F07-BACA-AD8B19E3D619}" srcId="{218D8465-6105-415F-AF2D-FCD5A0C3C5E6}" destId="{71F783BC-38E3-4819-81B8-B844E412E14A}" srcOrd="0" destOrd="0" parTransId="{ADD881BC-29C9-46E7-AE02-7A7534088DDD}" sibTransId="{E7E8B8F3-B12E-44F6-B037-AE88A1BBEDD9}"/>
    <dgm:cxn modelId="{4EF8E279-3A5B-4EC0-BD20-244E4A06CB41}" srcId="{39F4DAEC-061F-4CCF-BB46-AD9B984661D4}" destId="{FE45F359-0128-4F4D-AB21-1C58ECFE2451}" srcOrd="5" destOrd="0" parTransId="{65D42AC7-9813-4D4B-84FA-939DEE9FFE54}" sibTransId="{3CBB98C2-43B0-4133-8AC8-CAC077B1F7CF}"/>
    <dgm:cxn modelId="{33FBE67C-85D1-484B-A8E1-FFDEAFC8746D}" srcId="{39F4DAEC-061F-4CCF-BB46-AD9B984661D4}" destId="{192F5E61-A4B4-405C-BE96-58576888742D}" srcOrd="2" destOrd="0" parTransId="{51E4828A-1E45-4D51-ADBE-4920F4D8B983}" sibTransId="{9ED7900F-7C52-497A-B0B9-BBF15F35326D}"/>
    <dgm:cxn modelId="{ED32F397-D641-504F-AD82-F2D593F4C6D9}" type="presOf" srcId="{83CCE59C-48B1-468D-B46C-14A5B79DD3D6}" destId="{B235A5DB-78ED-9942-9C8C-9696D8928786}" srcOrd="1" destOrd="0" presId="urn:microsoft.com/office/officeart/2016/7/layout/VerticalDownArrowProcess"/>
    <dgm:cxn modelId="{8453379C-28E5-BA47-8497-DB7943E9D72E}" type="presOf" srcId="{2B7358E2-DAD1-4ED7-8158-0F829BED29B2}" destId="{BF12E971-32F9-CA4B-BA0A-718D378D0AA9}" srcOrd="0" destOrd="0" presId="urn:microsoft.com/office/officeart/2016/7/layout/VerticalDownArrowProcess"/>
    <dgm:cxn modelId="{82927B9E-9D09-C244-A5EE-6F7667AB0C0A}" type="presOf" srcId="{83CCE59C-48B1-468D-B46C-14A5B79DD3D6}" destId="{329EB78B-54D3-9A4E-B54E-F330281E3AEB}" srcOrd="0" destOrd="0" presId="urn:microsoft.com/office/officeart/2016/7/layout/VerticalDownArrowProcess"/>
    <dgm:cxn modelId="{FCAD71A1-B630-A648-8B65-E87248540C19}" type="presOf" srcId="{24671D0A-21CE-4721-AAA1-AEB6F16DB743}" destId="{B8511C94-056C-CD43-90EB-8DCB1DDF5B2C}" srcOrd="0" destOrd="0" presId="urn:microsoft.com/office/officeart/2016/7/layout/VerticalDownArrowProcess"/>
    <dgm:cxn modelId="{EF4083A5-28E4-E145-A74C-C98793542457}" type="presOf" srcId="{192F5E61-A4B4-405C-BE96-58576888742D}" destId="{2767EB4D-C283-384E-8745-F52A5630A4A1}" srcOrd="0" destOrd="0" presId="urn:microsoft.com/office/officeart/2016/7/layout/VerticalDownArrowProcess"/>
    <dgm:cxn modelId="{653D0DAF-BE6F-6348-AFDB-84CEA610132C}" type="presOf" srcId="{7E827C74-1DC5-4E62-85B7-757CE4FD5BEE}" destId="{9EB8A526-C031-1B47-BA0C-4B37C5A5BC72}" srcOrd="0" destOrd="0" presId="urn:microsoft.com/office/officeart/2016/7/layout/VerticalDownArrowProcess"/>
    <dgm:cxn modelId="{763D73B1-4554-4A71-9776-AB23E2585836}" srcId="{E23E11CD-D917-4845-9BC5-DC44676F46A3}" destId="{ABB3B183-C851-4409-9DCD-621D2F3E4BBC}" srcOrd="0" destOrd="0" parTransId="{8C719A9C-1773-4A54-8D8D-991A8CF317B1}" sibTransId="{3840827F-F4DF-44B7-BDC4-2332E96F950E}"/>
    <dgm:cxn modelId="{185B85B6-2A47-2047-A97D-D49053B8349F}" type="presOf" srcId="{218D8465-6105-415F-AF2D-FCD5A0C3C5E6}" destId="{2CE71258-2047-2E48-AA66-F2296E492045}" srcOrd="1" destOrd="0" presId="urn:microsoft.com/office/officeart/2016/7/layout/VerticalDownArrowProcess"/>
    <dgm:cxn modelId="{AACF88BC-0673-4BB8-8A33-781B79BEF484}" srcId="{39F4DAEC-061F-4CCF-BB46-AD9B984661D4}" destId="{E23E11CD-D917-4845-9BC5-DC44676F46A3}" srcOrd="1" destOrd="0" parTransId="{ADC677A0-3227-43AE-90FC-6458E213761C}" sibTransId="{6BBB7F5E-3DD5-4FD7-868D-2B1D909C3A8C}"/>
    <dgm:cxn modelId="{1B022ACF-CB5C-47A1-AAFE-69444D8C4C1F}" srcId="{39F4DAEC-061F-4CCF-BB46-AD9B984661D4}" destId="{218D8465-6105-415F-AF2D-FCD5A0C3C5E6}" srcOrd="0" destOrd="0" parTransId="{FDC565B7-4806-40CB-BF98-094E4F5BBBDF}" sibTransId="{13838A5A-D0A6-4237-9F5C-1F08D9B73F6E}"/>
    <dgm:cxn modelId="{594555D3-F92A-274F-B5D5-D89349ED09A2}" type="presOf" srcId="{39F4DAEC-061F-4CCF-BB46-AD9B984661D4}" destId="{92C8140D-EA78-CA40-A12A-1D08C6409C3F}" srcOrd="0" destOrd="0" presId="urn:microsoft.com/office/officeart/2016/7/layout/VerticalDownArrowProcess"/>
    <dgm:cxn modelId="{9B5881D8-BF2A-4E3D-B8E2-89546C2BFD8E}" srcId="{7E827C74-1DC5-4E62-85B7-757CE4FD5BEE}" destId="{24671D0A-21CE-4721-AAA1-AEB6F16DB743}" srcOrd="0" destOrd="0" parTransId="{ED5740B4-BCB7-4057-888F-9C10C4307AEB}" sibTransId="{FBA3D0F6-4705-4437-9257-70123BCA58FA}"/>
    <dgm:cxn modelId="{816E09F9-3F42-4E09-BE8D-D6030D4816F7}" srcId="{83CCE59C-48B1-468D-B46C-14A5B79DD3D6}" destId="{D247C671-3782-44FA-A471-DEDCEFE48CC6}" srcOrd="0" destOrd="0" parTransId="{E910C768-EBF9-402E-AEF3-489DC69CBDD5}" sibTransId="{163654D0-3ECF-42AF-A332-7E80170B78D3}"/>
    <dgm:cxn modelId="{D435F334-055F-1747-868F-AEAE7F5556F8}" type="presParOf" srcId="{92C8140D-EA78-CA40-A12A-1D08C6409C3F}" destId="{984C30F3-2596-F74C-8EE0-B0093DE085AA}" srcOrd="0" destOrd="0" presId="urn:microsoft.com/office/officeart/2016/7/layout/VerticalDownArrowProcess"/>
    <dgm:cxn modelId="{2C6620A9-A05A-7046-9930-FC659F257A27}" type="presParOf" srcId="{984C30F3-2596-F74C-8EE0-B0093DE085AA}" destId="{DD0D8A91-832F-AE4C-B37C-1BE1EEE615F9}" srcOrd="0" destOrd="0" presId="urn:microsoft.com/office/officeart/2016/7/layout/VerticalDownArrowProcess"/>
    <dgm:cxn modelId="{EBB28402-3878-194B-9EB9-252BD030F86F}" type="presParOf" srcId="{984C30F3-2596-F74C-8EE0-B0093DE085AA}" destId="{6B792CC9-34FE-0E43-9FCE-202CFD659109}" srcOrd="1" destOrd="0" presId="urn:microsoft.com/office/officeart/2016/7/layout/VerticalDownArrowProcess"/>
    <dgm:cxn modelId="{7B21D994-4A50-FC43-BCE2-6BF22E4315E6}" type="presParOf" srcId="{92C8140D-EA78-CA40-A12A-1D08C6409C3F}" destId="{A21B2D52-37B1-5844-A4DA-E51D4FF3FFE2}" srcOrd="1" destOrd="0" presId="urn:microsoft.com/office/officeart/2016/7/layout/VerticalDownArrowProcess"/>
    <dgm:cxn modelId="{469CC47D-5597-4C4B-A340-7C1AEE46D620}" type="presParOf" srcId="{92C8140D-EA78-CA40-A12A-1D08C6409C3F}" destId="{B4309FB1-49FB-EB45-8B14-B12239FCA338}" srcOrd="2" destOrd="0" presId="urn:microsoft.com/office/officeart/2016/7/layout/VerticalDownArrowProcess"/>
    <dgm:cxn modelId="{67F41344-0288-E44B-BCA7-D4761AA481C3}" type="presParOf" srcId="{B4309FB1-49FB-EB45-8B14-B12239FCA338}" destId="{329EB78B-54D3-9A4E-B54E-F330281E3AEB}" srcOrd="0" destOrd="0" presId="urn:microsoft.com/office/officeart/2016/7/layout/VerticalDownArrowProcess"/>
    <dgm:cxn modelId="{B4D890D1-4B51-9544-A011-001340462577}" type="presParOf" srcId="{B4309FB1-49FB-EB45-8B14-B12239FCA338}" destId="{B235A5DB-78ED-9942-9C8C-9696D8928786}" srcOrd="1" destOrd="0" presId="urn:microsoft.com/office/officeart/2016/7/layout/VerticalDownArrowProcess"/>
    <dgm:cxn modelId="{24AE3BCE-7B2A-D748-B289-245F877A62D8}" type="presParOf" srcId="{B4309FB1-49FB-EB45-8B14-B12239FCA338}" destId="{CE00B6D6-79A9-C949-AA2C-C236AC85039B}" srcOrd="2" destOrd="0" presId="urn:microsoft.com/office/officeart/2016/7/layout/VerticalDownArrowProcess"/>
    <dgm:cxn modelId="{F22F0B7F-C18A-0E47-9F55-EB5E3F73A08E}" type="presParOf" srcId="{92C8140D-EA78-CA40-A12A-1D08C6409C3F}" destId="{3D9678E1-856D-8B42-A1E2-7E94D24BEFF5}" srcOrd="3" destOrd="0" presId="urn:microsoft.com/office/officeart/2016/7/layout/VerticalDownArrowProcess"/>
    <dgm:cxn modelId="{6359DA8B-8AD1-6346-9FF5-800ED7B43CC1}" type="presParOf" srcId="{92C8140D-EA78-CA40-A12A-1D08C6409C3F}" destId="{ECC1C9B7-BBC0-4243-9700-6D74B5BEE18F}" srcOrd="4" destOrd="0" presId="urn:microsoft.com/office/officeart/2016/7/layout/VerticalDownArrowProcess"/>
    <dgm:cxn modelId="{029CDC68-C851-8D4B-9CF8-94C87FFD0C4D}" type="presParOf" srcId="{ECC1C9B7-BBC0-4243-9700-6D74B5BEE18F}" destId="{9EB8A526-C031-1B47-BA0C-4B37C5A5BC72}" srcOrd="0" destOrd="0" presId="urn:microsoft.com/office/officeart/2016/7/layout/VerticalDownArrowProcess"/>
    <dgm:cxn modelId="{B61947A3-440B-FA4E-9DB9-D0A34DEEDECD}" type="presParOf" srcId="{ECC1C9B7-BBC0-4243-9700-6D74B5BEE18F}" destId="{4658FC7D-A0C3-2C4E-A336-0A9D3E6DB216}" srcOrd="1" destOrd="0" presId="urn:microsoft.com/office/officeart/2016/7/layout/VerticalDownArrowProcess"/>
    <dgm:cxn modelId="{77D1997D-24C6-2E49-BEB7-FCBFF2A5E7AF}" type="presParOf" srcId="{ECC1C9B7-BBC0-4243-9700-6D74B5BEE18F}" destId="{B8511C94-056C-CD43-90EB-8DCB1DDF5B2C}" srcOrd="2" destOrd="0" presId="urn:microsoft.com/office/officeart/2016/7/layout/VerticalDownArrowProcess"/>
    <dgm:cxn modelId="{8ACDA9B3-7EE6-2447-A065-B0DD41DBCE84}" type="presParOf" srcId="{92C8140D-EA78-CA40-A12A-1D08C6409C3F}" destId="{AD5D2B64-BF76-A647-9085-15BE406E91D0}" srcOrd="5" destOrd="0" presId="urn:microsoft.com/office/officeart/2016/7/layout/VerticalDownArrowProcess"/>
    <dgm:cxn modelId="{1BDB124B-B800-7F49-A4E7-952385DB036E}" type="presParOf" srcId="{92C8140D-EA78-CA40-A12A-1D08C6409C3F}" destId="{D03A8895-23DF-E64E-BB09-3621E8A7309F}" srcOrd="6" destOrd="0" presId="urn:microsoft.com/office/officeart/2016/7/layout/VerticalDownArrowProcess"/>
    <dgm:cxn modelId="{31D530A9-3309-8349-95CA-56B0910E2BD8}" type="presParOf" srcId="{D03A8895-23DF-E64E-BB09-3621E8A7309F}" destId="{2767EB4D-C283-384E-8745-F52A5630A4A1}" srcOrd="0" destOrd="0" presId="urn:microsoft.com/office/officeart/2016/7/layout/VerticalDownArrowProcess"/>
    <dgm:cxn modelId="{4F26EDFF-7D96-0D4E-82CA-462AFE37A982}" type="presParOf" srcId="{D03A8895-23DF-E64E-BB09-3621E8A7309F}" destId="{83458960-366D-8142-96BF-65105BC818FA}" srcOrd="1" destOrd="0" presId="urn:microsoft.com/office/officeart/2016/7/layout/VerticalDownArrowProcess"/>
    <dgm:cxn modelId="{64104690-FF2D-1649-BCA0-6C2D68C61BB6}" type="presParOf" srcId="{D03A8895-23DF-E64E-BB09-3621E8A7309F}" destId="{BF12E971-32F9-CA4B-BA0A-718D378D0AA9}" srcOrd="2" destOrd="0" presId="urn:microsoft.com/office/officeart/2016/7/layout/VerticalDownArrowProcess"/>
    <dgm:cxn modelId="{58621976-F024-3943-A6C2-DE6F385FD801}" type="presParOf" srcId="{92C8140D-EA78-CA40-A12A-1D08C6409C3F}" destId="{B2334284-203D-3E46-B868-655DE3575F99}" srcOrd="7" destOrd="0" presId="urn:microsoft.com/office/officeart/2016/7/layout/VerticalDownArrowProcess"/>
    <dgm:cxn modelId="{06BF40F9-2F6C-BE41-94CE-474607640098}" type="presParOf" srcId="{92C8140D-EA78-CA40-A12A-1D08C6409C3F}" destId="{D3514B21-468D-CF45-B739-EDA09EC9DE9A}" srcOrd="8" destOrd="0" presId="urn:microsoft.com/office/officeart/2016/7/layout/VerticalDownArrowProcess"/>
    <dgm:cxn modelId="{35173BC2-C5D6-5443-BC86-BEB892CA5951}" type="presParOf" srcId="{D3514B21-468D-CF45-B739-EDA09EC9DE9A}" destId="{28C5F9A3-0F89-3048-8FD9-F02E14EDBDAB}" srcOrd="0" destOrd="0" presId="urn:microsoft.com/office/officeart/2016/7/layout/VerticalDownArrowProcess"/>
    <dgm:cxn modelId="{64AF4790-28BE-384E-A852-BA79B054029B}" type="presParOf" srcId="{D3514B21-468D-CF45-B739-EDA09EC9DE9A}" destId="{F0ABF339-1492-6F47-81C9-D55F005B3B87}" srcOrd="1" destOrd="0" presId="urn:microsoft.com/office/officeart/2016/7/layout/VerticalDownArrowProcess"/>
    <dgm:cxn modelId="{60287927-8BCF-D34D-805B-0271346824BF}" type="presParOf" srcId="{D3514B21-468D-CF45-B739-EDA09EC9DE9A}" destId="{003DC968-DCD2-064D-B9B3-885529B2DF0B}" srcOrd="2" destOrd="0" presId="urn:microsoft.com/office/officeart/2016/7/layout/VerticalDownArrowProcess"/>
    <dgm:cxn modelId="{CB2B223E-F997-374C-910A-15E33BBBE8BF}" type="presParOf" srcId="{92C8140D-EA78-CA40-A12A-1D08C6409C3F}" destId="{943F123A-9CEE-8E42-A6BB-18ABB4930DE5}" srcOrd="9" destOrd="0" presId="urn:microsoft.com/office/officeart/2016/7/layout/VerticalDownArrowProcess"/>
    <dgm:cxn modelId="{21C210C7-0781-AE48-ACF9-BAF5FE735AA7}" type="presParOf" srcId="{92C8140D-EA78-CA40-A12A-1D08C6409C3F}" destId="{C9212971-9B12-A544-9FEA-341BBAC2BDFD}" srcOrd="10" destOrd="0" presId="urn:microsoft.com/office/officeart/2016/7/layout/VerticalDownArrowProcess"/>
    <dgm:cxn modelId="{0E0842EC-41B3-0944-B421-CF9295BBABF4}" type="presParOf" srcId="{C9212971-9B12-A544-9FEA-341BBAC2BDFD}" destId="{3D2391CA-DBE1-A74A-83C0-AB512BD09BFB}" srcOrd="0" destOrd="0" presId="urn:microsoft.com/office/officeart/2016/7/layout/VerticalDownArrowProcess"/>
    <dgm:cxn modelId="{0ABC306D-5B87-0F47-9AC0-6CFB95A9C07A}" type="presParOf" srcId="{C9212971-9B12-A544-9FEA-341BBAC2BDFD}" destId="{2CE71258-2047-2E48-AA66-F2296E492045}" srcOrd="1" destOrd="0" presId="urn:microsoft.com/office/officeart/2016/7/layout/VerticalDownArrowProcess"/>
    <dgm:cxn modelId="{AB12D0ED-79AB-D94A-BF67-D0D0AD83D7F7}" type="presParOf" srcId="{C9212971-9B12-A544-9FEA-341BBAC2BDFD}" destId="{594BEA48-8F68-474D-85DD-AA632EF6E6B4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D96A928-8E72-4FEE-AA33-75DC00AD42B4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2CEA62F-AEE0-4513-A102-FA235D24FD92}">
      <dgm:prSet/>
      <dgm:spPr/>
      <dgm:t>
        <a:bodyPr/>
        <a:lstStyle/>
        <a:p>
          <a:r>
            <a:rPr lang="en-US"/>
            <a:t>Allow for Self-Assessment</a:t>
          </a:r>
        </a:p>
      </dgm:t>
    </dgm:pt>
    <dgm:pt modelId="{C66F8CB4-DA3F-4E36-A2FF-83C9672BAE3E}" type="parTrans" cxnId="{C92DE27D-BF4C-4D3B-AECA-9F0004436F80}">
      <dgm:prSet/>
      <dgm:spPr/>
      <dgm:t>
        <a:bodyPr/>
        <a:lstStyle/>
        <a:p>
          <a:endParaRPr lang="en-US"/>
        </a:p>
      </dgm:t>
    </dgm:pt>
    <dgm:pt modelId="{AED5A9F1-7653-4FAD-B600-072AE3FF5724}" type="sibTrans" cxnId="{C92DE27D-BF4C-4D3B-AECA-9F0004436F80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35113E4A-4642-4327-8452-53F69E23F46B}">
      <dgm:prSet/>
      <dgm:spPr/>
      <dgm:t>
        <a:bodyPr/>
        <a:lstStyle/>
        <a:p>
          <a:r>
            <a:rPr lang="en-US"/>
            <a:t>Reinforce correct behavior knowledge and attitudes</a:t>
          </a:r>
        </a:p>
      </dgm:t>
    </dgm:pt>
    <dgm:pt modelId="{00B8D69E-B983-4320-86D2-348A44456017}" type="parTrans" cxnId="{DF94C997-9C00-4F3F-A7F8-B7EA991B7B4A}">
      <dgm:prSet/>
      <dgm:spPr/>
      <dgm:t>
        <a:bodyPr/>
        <a:lstStyle/>
        <a:p>
          <a:endParaRPr lang="en-US"/>
        </a:p>
      </dgm:t>
    </dgm:pt>
    <dgm:pt modelId="{413690E9-F03E-4D77-AF32-68D9F88B8280}" type="sibTrans" cxnId="{DF94C997-9C00-4F3F-A7F8-B7EA991B7B4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4FE3A8F7-E575-4F1C-BD48-B41E07B2133B}">
      <dgm:prSet/>
      <dgm:spPr/>
      <dgm:t>
        <a:bodyPr/>
        <a:lstStyle/>
        <a:p>
          <a:r>
            <a:rPr lang="en-US"/>
            <a:t>Correct incorrect behavior/knowledge</a:t>
          </a:r>
        </a:p>
      </dgm:t>
    </dgm:pt>
    <dgm:pt modelId="{3593C733-ABFF-4493-AAA4-36C097C19B51}" type="parTrans" cxnId="{150890FE-00EB-4C99-9D19-0C1CBD651A3B}">
      <dgm:prSet/>
      <dgm:spPr/>
      <dgm:t>
        <a:bodyPr/>
        <a:lstStyle/>
        <a:p>
          <a:endParaRPr lang="en-US"/>
        </a:p>
      </dgm:t>
    </dgm:pt>
    <dgm:pt modelId="{188B9CE9-C7BE-4D26-AFFB-2E49B7928EAD}" type="sibTrans" cxnId="{150890FE-00EB-4C99-9D19-0C1CBD651A3B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CC9C920-A067-4896-B95F-CD705635871D}">
      <dgm:prSet/>
      <dgm:spPr/>
      <dgm:t>
        <a:bodyPr/>
        <a:lstStyle/>
        <a:p>
          <a:r>
            <a:rPr lang="en-US"/>
            <a:t>Help learner with an improvement plan </a:t>
          </a:r>
        </a:p>
      </dgm:t>
    </dgm:pt>
    <dgm:pt modelId="{85E7CFBF-898A-4166-A614-8AB8849B6B69}" type="parTrans" cxnId="{F6595747-CC83-4973-89BD-D74EDC1E9F6B}">
      <dgm:prSet/>
      <dgm:spPr/>
      <dgm:t>
        <a:bodyPr/>
        <a:lstStyle/>
        <a:p>
          <a:endParaRPr lang="en-US"/>
        </a:p>
      </dgm:t>
    </dgm:pt>
    <dgm:pt modelId="{8A49A559-927B-4426-81C5-C7CA45BFDB2C}" type="sibTrans" cxnId="{F6595747-CC83-4973-89BD-D74EDC1E9F6B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4AB8F40D-BCD9-4D14-9AEB-3AD640B1A3CC}">
      <dgm:prSet/>
      <dgm:spPr/>
      <dgm:t>
        <a:bodyPr/>
        <a:lstStyle/>
        <a:p>
          <a:r>
            <a:rPr lang="en-US"/>
            <a:t>Develop an action plan </a:t>
          </a:r>
        </a:p>
      </dgm:t>
    </dgm:pt>
    <dgm:pt modelId="{99C09476-07FB-4AF2-8F27-2C1171FA0799}" type="parTrans" cxnId="{A2DDA1A2-44BC-44C4-AA9B-DE016452949F}">
      <dgm:prSet/>
      <dgm:spPr/>
      <dgm:t>
        <a:bodyPr/>
        <a:lstStyle/>
        <a:p>
          <a:endParaRPr lang="en-US"/>
        </a:p>
      </dgm:t>
    </dgm:pt>
    <dgm:pt modelId="{862B8402-ABCF-48F3-9BD6-F9CE578061FF}" type="sibTrans" cxnId="{A2DDA1A2-44BC-44C4-AA9B-DE016452949F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195A0207-E2CD-4A62-AA88-B24614D72999}">
      <dgm:prSet/>
      <dgm:spPr/>
      <dgm:t>
        <a:bodyPr/>
        <a:lstStyle/>
        <a:p>
          <a:r>
            <a:rPr lang="en-US"/>
            <a:t>Brainstorm and collaborate to create plan</a:t>
          </a:r>
        </a:p>
      </dgm:t>
    </dgm:pt>
    <dgm:pt modelId="{D6BB7EC4-86A0-4D4C-9A44-E6D7D60027AB}" type="parTrans" cxnId="{95473EE7-F270-42E0-823F-AFED9EB29E68}">
      <dgm:prSet/>
      <dgm:spPr/>
      <dgm:t>
        <a:bodyPr/>
        <a:lstStyle/>
        <a:p>
          <a:endParaRPr lang="en-US"/>
        </a:p>
      </dgm:t>
    </dgm:pt>
    <dgm:pt modelId="{37CF1904-943F-450E-A604-AE282A379086}" type="sibTrans" cxnId="{95473EE7-F270-42E0-823F-AFED9EB29E68}">
      <dgm:prSet phldrT="6" phldr="0"/>
      <dgm:spPr/>
      <dgm:t>
        <a:bodyPr/>
        <a:lstStyle/>
        <a:p>
          <a:endParaRPr lang="en-US"/>
        </a:p>
      </dgm:t>
    </dgm:pt>
    <dgm:pt modelId="{AE8E6318-5146-3145-A5A0-DA05CB822C51}" type="pres">
      <dgm:prSet presAssocID="{ED96A928-8E72-4FEE-AA33-75DC00AD42B4}" presName="Name0" presStyleCnt="0">
        <dgm:presLayoutVars>
          <dgm:dir/>
          <dgm:resizeHandles val="exact"/>
        </dgm:presLayoutVars>
      </dgm:prSet>
      <dgm:spPr/>
    </dgm:pt>
    <dgm:pt modelId="{A47EE438-7488-0644-9002-AD2321559D28}" type="pres">
      <dgm:prSet presAssocID="{62CEA62F-AEE0-4513-A102-FA235D24FD92}" presName="node" presStyleLbl="node1" presStyleIdx="0" presStyleCnt="6">
        <dgm:presLayoutVars>
          <dgm:bulletEnabled val="1"/>
        </dgm:presLayoutVars>
      </dgm:prSet>
      <dgm:spPr/>
    </dgm:pt>
    <dgm:pt modelId="{35A4D138-2E63-7A47-A0A8-E3A86D091ACA}" type="pres">
      <dgm:prSet presAssocID="{AED5A9F1-7653-4FAD-B600-072AE3FF5724}" presName="sibTrans" presStyleLbl="sibTrans1D1" presStyleIdx="0" presStyleCnt="5"/>
      <dgm:spPr/>
    </dgm:pt>
    <dgm:pt modelId="{61BA308B-40F8-6246-87A6-7B0331F13EE6}" type="pres">
      <dgm:prSet presAssocID="{AED5A9F1-7653-4FAD-B600-072AE3FF5724}" presName="connectorText" presStyleLbl="sibTrans1D1" presStyleIdx="0" presStyleCnt="5"/>
      <dgm:spPr/>
    </dgm:pt>
    <dgm:pt modelId="{D30F0A84-064E-5C49-8F41-2191240316EA}" type="pres">
      <dgm:prSet presAssocID="{35113E4A-4642-4327-8452-53F69E23F46B}" presName="node" presStyleLbl="node1" presStyleIdx="1" presStyleCnt="6">
        <dgm:presLayoutVars>
          <dgm:bulletEnabled val="1"/>
        </dgm:presLayoutVars>
      </dgm:prSet>
      <dgm:spPr/>
    </dgm:pt>
    <dgm:pt modelId="{3288EAA8-4A8E-4A4A-82EC-FEA71EFC9E7D}" type="pres">
      <dgm:prSet presAssocID="{413690E9-F03E-4D77-AF32-68D9F88B8280}" presName="sibTrans" presStyleLbl="sibTrans1D1" presStyleIdx="1" presStyleCnt="5"/>
      <dgm:spPr/>
    </dgm:pt>
    <dgm:pt modelId="{D6F24131-8567-D942-9DEC-28DC085A6545}" type="pres">
      <dgm:prSet presAssocID="{413690E9-F03E-4D77-AF32-68D9F88B8280}" presName="connectorText" presStyleLbl="sibTrans1D1" presStyleIdx="1" presStyleCnt="5"/>
      <dgm:spPr/>
    </dgm:pt>
    <dgm:pt modelId="{BC1D7ED5-FB9F-D04C-ABCF-FF447F132F0D}" type="pres">
      <dgm:prSet presAssocID="{4FE3A8F7-E575-4F1C-BD48-B41E07B2133B}" presName="node" presStyleLbl="node1" presStyleIdx="2" presStyleCnt="6">
        <dgm:presLayoutVars>
          <dgm:bulletEnabled val="1"/>
        </dgm:presLayoutVars>
      </dgm:prSet>
      <dgm:spPr/>
    </dgm:pt>
    <dgm:pt modelId="{1DA53D84-7C5E-1C48-989D-D1F0A9A86823}" type="pres">
      <dgm:prSet presAssocID="{188B9CE9-C7BE-4D26-AFFB-2E49B7928EAD}" presName="sibTrans" presStyleLbl="sibTrans1D1" presStyleIdx="2" presStyleCnt="5"/>
      <dgm:spPr/>
    </dgm:pt>
    <dgm:pt modelId="{0D655F98-ABE1-0F4E-9949-0802BAF714B9}" type="pres">
      <dgm:prSet presAssocID="{188B9CE9-C7BE-4D26-AFFB-2E49B7928EAD}" presName="connectorText" presStyleLbl="sibTrans1D1" presStyleIdx="2" presStyleCnt="5"/>
      <dgm:spPr/>
    </dgm:pt>
    <dgm:pt modelId="{9E54C175-2B43-B246-8096-E1EE3ACFFCF3}" type="pres">
      <dgm:prSet presAssocID="{CCC9C920-A067-4896-B95F-CD705635871D}" presName="node" presStyleLbl="node1" presStyleIdx="3" presStyleCnt="6">
        <dgm:presLayoutVars>
          <dgm:bulletEnabled val="1"/>
        </dgm:presLayoutVars>
      </dgm:prSet>
      <dgm:spPr/>
    </dgm:pt>
    <dgm:pt modelId="{44BBC105-2DBB-3E4A-AC5F-34EBDDFA6834}" type="pres">
      <dgm:prSet presAssocID="{8A49A559-927B-4426-81C5-C7CA45BFDB2C}" presName="sibTrans" presStyleLbl="sibTrans1D1" presStyleIdx="3" presStyleCnt="5"/>
      <dgm:spPr/>
    </dgm:pt>
    <dgm:pt modelId="{03C40B27-E88C-5245-ABAF-6187CABB0446}" type="pres">
      <dgm:prSet presAssocID="{8A49A559-927B-4426-81C5-C7CA45BFDB2C}" presName="connectorText" presStyleLbl="sibTrans1D1" presStyleIdx="3" presStyleCnt="5"/>
      <dgm:spPr/>
    </dgm:pt>
    <dgm:pt modelId="{0CCBC03E-B0E2-164C-996D-91B11D21395C}" type="pres">
      <dgm:prSet presAssocID="{4AB8F40D-BCD9-4D14-9AEB-3AD640B1A3CC}" presName="node" presStyleLbl="node1" presStyleIdx="4" presStyleCnt="6">
        <dgm:presLayoutVars>
          <dgm:bulletEnabled val="1"/>
        </dgm:presLayoutVars>
      </dgm:prSet>
      <dgm:spPr/>
    </dgm:pt>
    <dgm:pt modelId="{73178313-371E-404E-AEBC-265F21ED7C9A}" type="pres">
      <dgm:prSet presAssocID="{862B8402-ABCF-48F3-9BD6-F9CE578061FF}" presName="sibTrans" presStyleLbl="sibTrans1D1" presStyleIdx="4" presStyleCnt="5"/>
      <dgm:spPr/>
    </dgm:pt>
    <dgm:pt modelId="{CADF7A0F-3D20-C540-8D33-C44BC90CFE7A}" type="pres">
      <dgm:prSet presAssocID="{862B8402-ABCF-48F3-9BD6-F9CE578061FF}" presName="connectorText" presStyleLbl="sibTrans1D1" presStyleIdx="4" presStyleCnt="5"/>
      <dgm:spPr/>
    </dgm:pt>
    <dgm:pt modelId="{3B16D06F-FBE5-CE4A-8F66-809E4B32DDE2}" type="pres">
      <dgm:prSet presAssocID="{195A0207-E2CD-4A62-AA88-B24614D72999}" presName="node" presStyleLbl="node1" presStyleIdx="5" presStyleCnt="6">
        <dgm:presLayoutVars>
          <dgm:bulletEnabled val="1"/>
        </dgm:presLayoutVars>
      </dgm:prSet>
      <dgm:spPr/>
    </dgm:pt>
  </dgm:ptLst>
  <dgm:cxnLst>
    <dgm:cxn modelId="{8D524C19-13FF-5040-A062-E8F4AC382A6D}" type="presOf" srcId="{8A49A559-927B-4426-81C5-C7CA45BFDB2C}" destId="{03C40B27-E88C-5245-ABAF-6187CABB0446}" srcOrd="1" destOrd="0" presId="urn:microsoft.com/office/officeart/2016/7/layout/RepeatingBendingProcessNew"/>
    <dgm:cxn modelId="{8C804C45-E64B-4B46-9030-93BBD81D98F6}" type="presOf" srcId="{195A0207-E2CD-4A62-AA88-B24614D72999}" destId="{3B16D06F-FBE5-CE4A-8F66-809E4B32DDE2}" srcOrd="0" destOrd="0" presId="urn:microsoft.com/office/officeart/2016/7/layout/RepeatingBendingProcessNew"/>
    <dgm:cxn modelId="{F6595747-CC83-4973-89BD-D74EDC1E9F6B}" srcId="{ED96A928-8E72-4FEE-AA33-75DC00AD42B4}" destId="{CCC9C920-A067-4896-B95F-CD705635871D}" srcOrd="3" destOrd="0" parTransId="{85E7CFBF-898A-4166-A614-8AB8849B6B69}" sibTransId="{8A49A559-927B-4426-81C5-C7CA45BFDB2C}"/>
    <dgm:cxn modelId="{6D2A8251-8BFA-2C4F-AB2F-DEA8C46D02AF}" type="presOf" srcId="{413690E9-F03E-4D77-AF32-68D9F88B8280}" destId="{D6F24131-8567-D942-9DEC-28DC085A6545}" srcOrd="1" destOrd="0" presId="urn:microsoft.com/office/officeart/2016/7/layout/RepeatingBendingProcessNew"/>
    <dgm:cxn modelId="{7CFB9E52-484F-A44E-97E1-CF9D7C56ECBA}" type="presOf" srcId="{CCC9C920-A067-4896-B95F-CD705635871D}" destId="{9E54C175-2B43-B246-8096-E1EE3ACFFCF3}" srcOrd="0" destOrd="0" presId="urn:microsoft.com/office/officeart/2016/7/layout/RepeatingBendingProcessNew"/>
    <dgm:cxn modelId="{4182E159-870F-2447-B088-26B62D887793}" type="presOf" srcId="{862B8402-ABCF-48F3-9BD6-F9CE578061FF}" destId="{73178313-371E-404E-AEBC-265F21ED7C9A}" srcOrd="0" destOrd="0" presId="urn:microsoft.com/office/officeart/2016/7/layout/RepeatingBendingProcessNew"/>
    <dgm:cxn modelId="{D5FDC367-5FCD-D945-ADD5-40E65F879596}" type="presOf" srcId="{AED5A9F1-7653-4FAD-B600-072AE3FF5724}" destId="{35A4D138-2E63-7A47-A0A8-E3A86D091ACA}" srcOrd="0" destOrd="0" presId="urn:microsoft.com/office/officeart/2016/7/layout/RepeatingBendingProcessNew"/>
    <dgm:cxn modelId="{C92DE27D-BF4C-4D3B-AECA-9F0004436F80}" srcId="{ED96A928-8E72-4FEE-AA33-75DC00AD42B4}" destId="{62CEA62F-AEE0-4513-A102-FA235D24FD92}" srcOrd="0" destOrd="0" parTransId="{C66F8CB4-DA3F-4E36-A2FF-83C9672BAE3E}" sibTransId="{AED5A9F1-7653-4FAD-B600-072AE3FF5724}"/>
    <dgm:cxn modelId="{14118285-D4EB-E74C-AD99-58721938244D}" type="presOf" srcId="{AED5A9F1-7653-4FAD-B600-072AE3FF5724}" destId="{61BA308B-40F8-6246-87A6-7B0331F13EE6}" srcOrd="1" destOrd="0" presId="urn:microsoft.com/office/officeart/2016/7/layout/RepeatingBendingProcessNew"/>
    <dgm:cxn modelId="{5EDD2989-ED9F-C748-8C3A-5EF920974B50}" type="presOf" srcId="{8A49A559-927B-4426-81C5-C7CA45BFDB2C}" destId="{44BBC105-2DBB-3E4A-AC5F-34EBDDFA6834}" srcOrd="0" destOrd="0" presId="urn:microsoft.com/office/officeart/2016/7/layout/RepeatingBendingProcessNew"/>
    <dgm:cxn modelId="{CF3EFF94-F5F4-BD43-9EFD-BAAA5D8D3174}" type="presOf" srcId="{4AB8F40D-BCD9-4D14-9AEB-3AD640B1A3CC}" destId="{0CCBC03E-B0E2-164C-996D-91B11D21395C}" srcOrd="0" destOrd="0" presId="urn:microsoft.com/office/officeart/2016/7/layout/RepeatingBendingProcessNew"/>
    <dgm:cxn modelId="{DF94C997-9C00-4F3F-A7F8-B7EA991B7B4A}" srcId="{ED96A928-8E72-4FEE-AA33-75DC00AD42B4}" destId="{35113E4A-4642-4327-8452-53F69E23F46B}" srcOrd="1" destOrd="0" parTransId="{00B8D69E-B983-4320-86D2-348A44456017}" sibTransId="{413690E9-F03E-4D77-AF32-68D9F88B8280}"/>
    <dgm:cxn modelId="{8A3BABA1-6E63-A440-81A8-71FF2572B10F}" type="presOf" srcId="{188B9CE9-C7BE-4D26-AFFB-2E49B7928EAD}" destId="{0D655F98-ABE1-0F4E-9949-0802BAF714B9}" srcOrd="1" destOrd="0" presId="urn:microsoft.com/office/officeart/2016/7/layout/RepeatingBendingProcessNew"/>
    <dgm:cxn modelId="{A2DDA1A2-44BC-44C4-AA9B-DE016452949F}" srcId="{ED96A928-8E72-4FEE-AA33-75DC00AD42B4}" destId="{4AB8F40D-BCD9-4D14-9AEB-3AD640B1A3CC}" srcOrd="4" destOrd="0" parTransId="{99C09476-07FB-4AF2-8F27-2C1171FA0799}" sibTransId="{862B8402-ABCF-48F3-9BD6-F9CE578061FF}"/>
    <dgm:cxn modelId="{0CAC08A4-5942-F144-A0D5-82844299A715}" type="presOf" srcId="{188B9CE9-C7BE-4D26-AFFB-2E49B7928EAD}" destId="{1DA53D84-7C5E-1C48-989D-D1F0A9A86823}" srcOrd="0" destOrd="0" presId="urn:microsoft.com/office/officeart/2016/7/layout/RepeatingBendingProcessNew"/>
    <dgm:cxn modelId="{4D9EBFA6-8291-A54E-9B1D-37E02D8A8167}" type="presOf" srcId="{862B8402-ABCF-48F3-9BD6-F9CE578061FF}" destId="{CADF7A0F-3D20-C540-8D33-C44BC90CFE7A}" srcOrd="1" destOrd="0" presId="urn:microsoft.com/office/officeart/2016/7/layout/RepeatingBendingProcessNew"/>
    <dgm:cxn modelId="{BD0EBCCA-FEFB-9341-803A-70C4E0E49A63}" type="presOf" srcId="{62CEA62F-AEE0-4513-A102-FA235D24FD92}" destId="{A47EE438-7488-0644-9002-AD2321559D28}" srcOrd="0" destOrd="0" presId="urn:microsoft.com/office/officeart/2016/7/layout/RepeatingBendingProcessNew"/>
    <dgm:cxn modelId="{15D160D0-4FA9-0941-A515-F9C35E070B13}" type="presOf" srcId="{ED96A928-8E72-4FEE-AA33-75DC00AD42B4}" destId="{AE8E6318-5146-3145-A5A0-DA05CB822C51}" srcOrd="0" destOrd="0" presId="urn:microsoft.com/office/officeart/2016/7/layout/RepeatingBendingProcessNew"/>
    <dgm:cxn modelId="{5A0E85DF-7BFF-A54D-BC6F-17B54EE6F477}" type="presOf" srcId="{4FE3A8F7-E575-4F1C-BD48-B41E07B2133B}" destId="{BC1D7ED5-FB9F-D04C-ABCF-FF447F132F0D}" srcOrd="0" destOrd="0" presId="urn:microsoft.com/office/officeart/2016/7/layout/RepeatingBendingProcessNew"/>
    <dgm:cxn modelId="{95473EE7-F270-42E0-823F-AFED9EB29E68}" srcId="{ED96A928-8E72-4FEE-AA33-75DC00AD42B4}" destId="{195A0207-E2CD-4A62-AA88-B24614D72999}" srcOrd="5" destOrd="0" parTransId="{D6BB7EC4-86A0-4D4C-9A44-E6D7D60027AB}" sibTransId="{37CF1904-943F-450E-A604-AE282A379086}"/>
    <dgm:cxn modelId="{D7B001E8-BCF6-A64A-8667-859BFAADB9EC}" type="presOf" srcId="{35113E4A-4642-4327-8452-53F69E23F46B}" destId="{D30F0A84-064E-5C49-8F41-2191240316EA}" srcOrd="0" destOrd="0" presId="urn:microsoft.com/office/officeart/2016/7/layout/RepeatingBendingProcessNew"/>
    <dgm:cxn modelId="{58CB8BF2-E239-6343-BC13-695845780D3B}" type="presOf" srcId="{413690E9-F03E-4D77-AF32-68D9F88B8280}" destId="{3288EAA8-4A8E-4A4A-82EC-FEA71EFC9E7D}" srcOrd="0" destOrd="0" presId="urn:microsoft.com/office/officeart/2016/7/layout/RepeatingBendingProcessNew"/>
    <dgm:cxn modelId="{150890FE-00EB-4C99-9D19-0C1CBD651A3B}" srcId="{ED96A928-8E72-4FEE-AA33-75DC00AD42B4}" destId="{4FE3A8F7-E575-4F1C-BD48-B41E07B2133B}" srcOrd="2" destOrd="0" parTransId="{3593C733-ABFF-4493-AAA4-36C097C19B51}" sibTransId="{188B9CE9-C7BE-4D26-AFFB-2E49B7928EAD}"/>
    <dgm:cxn modelId="{73BBF7A5-BB76-A244-96EE-30C6E033BBDD}" type="presParOf" srcId="{AE8E6318-5146-3145-A5A0-DA05CB822C51}" destId="{A47EE438-7488-0644-9002-AD2321559D28}" srcOrd="0" destOrd="0" presId="urn:microsoft.com/office/officeart/2016/7/layout/RepeatingBendingProcessNew"/>
    <dgm:cxn modelId="{353D285C-E591-A648-8F82-03C72E0AB5B7}" type="presParOf" srcId="{AE8E6318-5146-3145-A5A0-DA05CB822C51}" destId="{35A4D138-2E63-7A47-A0A8-E3A86D091ACA}" srcOrd="1" destOrd="0" presId="urn:microsoft.com/office/officeart/2016/7/layout/RepeatingBendingProcessNew"/>
    <dgm:cxn modelId="{83A4C78A-3D8B-1C46-9865-9351AD84BD0A}" type="presParOf" srcId="{35A4D138-2E63-7A47-A0A8-E3A86D091ACA}" destId="{61BA308B-40F8-6246-87A6-7B0331F13EE6}" srcOrd="0" destOrd="0" presId="urn:microsoft.com/office/officeart/2016/7/layout/RepeatingBendingProcessNew"/>
    <dgm:cxn modelId="{C0104378-B19A-8B40-9837-F848DAD51081}" type="presParOf" srcId="{AE8E6318-5146-3145-A5A0-DA05CB822C51}" destId="{D30F0A84-064E-5C49-8F41-2191240316EA}" srcOrd="2" destOrd="0" presId="urn:microsoft.com/office/officeart/2016/7/layout/RepeatingBendingProcessNew"/>
    <dgm:cxn modelId="{76591C9C-A335-3E42-9D21-DB60473EAD17}" type="presParOf" srcId="{AE8E6318-5146-3145-A5A0-DA05CB822C51}" destId="{3288EAA8-4A8E-4A4A-82EC-FEA71EFC9E7D}" srcOrd="3" destOrd="0" presId="urn:microsoft.com/office/officeart/2016/7/layout/RepeatingBendingProcessNew"/>
    <dgm:cxn modelId="{D26D6921-6AE1-D04D-9BF1-E87093B66AA9}" type="presParOf" srcId="{3288EAA8-4A8E-4A4A-82EC-FEA71EFC9E7D}" destId="{D6F24131-8567-D942-9DEC-28DC085A6545}" srcOrd="0" destOrd="0" presId="urn:microsoft.com/office/officeart/2016/7/layout/RepeatingBendingProcessNew"/>
    <dgm:cxn modelId="{0AC5DFBE-47C7-B943-A00A-BD567989B6CC}" type="presParOf" srcId="{AE8E6318-5146-3145-A5A0-DA05CB822C51}" destId="{BC1D7ED5-FB9F-D04C-ABCF-FF447F132F0D}" srcOrd="4" destOrd="0" presId="urn:microsoft.com/office/officeart/2016/7/layout/RepeatingBendingProcessNew"/>
    <dgm:cxn modelId="{48F533D0-2094-9F41-BB1F-32E35D6531DE}" type="presParOf" srcId="{AE8E6318-5146-3145-A5A0-DA05CB822C51}" destId="{1DA53D84-7C5E-1C48-989D-D1F0A9A86823}" srcOrd="5" destOrd="0" presId="urn:microsoft.com/office/officeart/2016/7/layout/RepeatingBendingProcessNew"/>
    <dgm:cxn modelId="{6DB07DDA-5BB3-F946-B1DF-A89D4979ABC4}" type="presParOf" srcId="{1DA53D84-7C5E-1C48-989D-D1F0A9A86823}" destId="{0D655F98-ABE1-0F4E-9949-0802BAF714B9}" srcOrd="0" destOrd="0" presId="urn:microsoft.com/office/officeart/2016/7/layout/RepeatingBendingProcessNew"/>
    <dgm:cxn modelId="{DB797DE6-E029-1B43-9EE6-CF5CD08DFC17}" type="presParOf" srcId="{AE8E6318-5146-3145-A5A0-DA05CB822C51}" destId="{9E54C175-2B43-B246-8096-E1EE3ACFFCF3}" srcOrd="6" destOrd="0" presId="urn:microsoft.com/office/officeart/2016/7/layout/RepeatingBendingProcessNew"/>
    <dgm:cxn modelId="{8F6BBFAA-128A-464E-8C21-922FB8DCD7A1}" type="presParOf" srcId="{AE8E6318-5146-3145-A5A0-DA05CB822C51}" destId="{44BBC105-2DBB-3E4A-AC5F-34EBDDFA6834}" srcOrd="7" destOrd="0" presId="urn:microsoft.com/office/officeart/2016/7/layout/RepeatingBendingProcessNew"/>
    <dgm:cxn modelId="{0B5E1928-F740-9C4D-B1A8-03FD666E9DC4}" type="presParOf" srcId="{44BBC105-2DBB-3E4A-AC5F-34EBDDFA6834}" destId="{03C40B27-E88C-5245-ABAF-6187CABB0446}" srcOrd="0" destOrd="0" presId="urn:microsoft.com/office/officeart/2016/7/layout/RepeatingBendingProcessNew"/>
    <dgm:cxn modelId="{2F6F82F3-FF7B-A94B-A569-704F6875CB75}" type="presParOf" srcId="{AE8E6318-5146-3145-A5A0-DA05CB822C51}" destId="{0CCBC03E-B0E2-164C-996D-91B11D21395C}" srcOrd="8" destOrd="0" presId="urn:microsoft.com/office/officeart/2016/7/layout/RepeatingBendingProcessNew"/>
    <dgm:cxn modelId="{C08D2F8A-20D8-2D49-A7E7-87FC8D5AC0A4}" type="presParOf" srcId="{AE8E6318-5146-3145-A5A0-DA05CB822C51}" destId="{73178313-371E-404E-AEBC-265F21ED7C9A}" srcOrd="9" destOrd="0" presId="urn:microsoft.com/office/officeart/2016/7/layout/RepeatingBendingProcessNew"/>
    <dgm:cxn modelId="{D71260DA-1D67-F545-B65F-221EB0DA0C1D}" type="presParOf" srcId="{73178313-371E-404E-AEBC-265F21ED7C9A}" destId="{CADF7A0F-3D20-C540-8D33-C44BC90CFE7A}" srcOrd="0" destOrd="0" presId="urn:microsoft.com/office/officeart/2016/7/layout/RepeatingBendingProcessNew"/>
    <dgm:cxn modelId="{34EC518F-FA60-C44F-BA84-8D84F536899D}" type="presParOf" srcId="{AE8E6318-5146-3145-A5A0-DA05CB822C51}" destId="{3B16D06F-FBE5-CE4A-8F66-809E4B32DDE2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A61B628-CD47-4F11-AF96-AC713D43A551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16C6BDB-023A-422E-87F4-E309202BE471}">
      <dgm:prSet/>
      <dgm:spPr/>
      <dgm:t>
        <a:bodyPr/>
        <a:lstStyle/>
        <a:p>
          <a:pPr>
            <a:defRPr cap="all"/>
          </a:pPr>
          <a:r>
            <a:rPr lang="en-US"/>
            <a:t>Enthusiasm</a:t>
          </a:r>
        </a:p>
      </dgm:t>
    </dgm:pt>
    <dgm:pt modelId="{FD7F7E8E-4169-445D-836E-2E08002C5628}" type="parTrans" cxnId="{6D4269D5-50CB-4ECC-9EC5-F968FF4B6162}">
      <dgm:prSet/>
      <dgm:spPr/>
      <dgm:t>
        <a:bodyPr/>
        <a:lstStyle/>
        <a:p>
          <a:endParaRPr lang="en-US"/>
        </a:p>
      </dgm:t>
    </dgm:pt>
    <dgm:pt modelId="{6608F984-01C8-4C1F-BAF5-264F1AEDF954}" type="sibTrans" cxnId="{6D4269D5-50CB-4ECC-9EC5-F968FF4B6162}">
      <dgm:prSet/>
      <dgm:spPr/>
      <dgm:t>
        <a:bodyPr/>
        <a:lstStyle/>
        <a:p>
          <a:endParaRPr lang="en-US"/>
        </a:p>
      </dgm:t>
    </dgm:pt>
    <dgm:pt modelId="{0DFA4815-635C-43A1-9061-F379EB3BDF10}">
      <dgm:prSet/>
      <dgm:spPr/>
      <dgm:t>
        <a:bodyPr/>
        <a:lstStyle/>
        <a:p>
          <a:pPr>
            <a:defRPr cap="all"/>
          </a:pPr>
          <a:r>
            <a:rPr lang="en-US"/>
            <a:t>Clarity</a:t>
          </a:r>
        </a:p>
      </dgm:t>
    </dgm:pt>
    <dgm:pt modelId="{9FAF563A-961F-45CE-B714-CC4625D2F3A8}" type="parTrans" cxnId="{EC5B957F-3AAB-4E71-8694-A99AD6465B6E}">
      <dgm:prSet/>
      <dgm:spPr/>
      <dgm:t>
        <a:bodyPr/>
        <a:lstStyle/>
        <a:p>
          <a:endParaRPr lang="en-US"/>
        </a:p>
      </dgm:t>
    </dgm:pt>
    <dgm:pt modelId="{68D684EB-FD61-4611-BA51-F92D16B96609}" type="sibTrans" cxnId="{EC5B957F-3AAB-4E71-8694-A99AD6465B6E}">
      <dgm:prSet/>
      <dgm:spPr/>
      <dgm:t>
        <a:bodyPr/>
        <a:lstStyle/>
        <a:p>
          <a:endParaRPr lang="en-US"/>
        </a:p>
      </dgm:t>
    </dgm:pt>
    <dgm:pt modelId="{B063C729-40D2-4637-8440-6A64C5EFAA99}">
      <dgm:prSet/>
      <dgm:spPr/>
      <dgm:t>
        <a:bodyPr/>
        <a:lstStyle/>
        <a:p>
          <a:pPr>
            <a:defRPr cap="all"/>
          </a:pPr>
          <a:r>
            <a:rPr lang="en-US"/>
            <a:t>Clinical competence</a:t>
          </a:r>
        </a:p>
      </dgm:t>
    </dgm:pt>
    <dgm:pt modelId="{328EAA59-E0ED-404F-B19C-2E93602D5116}" type="parTrans" cxnId="{900F937C-B3B3-4C88-8C46-B04A118E87D8}">
      <dgm:prSet/>
      <dgm:spPr/>
      <dgm:t>
        <a:bodyPr/>
        <a:lstStyle/>
        <a:p>
          <a:endParaRPr lang="en-US"/>
        </a:p>
      </dgm:t>
    </dgm:pt>
    <dgm:pt modelId="{33225AAE-7AE0-4E49-B951-F7878BF45F46}" type="sibTrans" cxnId="{900F937C-B3B3-4C88-8C46-B04A118E87D8}">
      <dgm:prSet/>
      <dgm:spPr/>
      <dgm:t>
        <a:bodyPr/>
        <a:lstStyle/>
        <a:p>
          <a:endParaRPr lang="en-US"/>
        </a:p>
      </dgm:t>
    </dgm:pt>
    <dgm:pt modelId="{EEA118A4-6B51-436B-B5DF-7D16D2FB01E8}" type="pres">
      <dgm:prSet presAssocID="{6A61B628-CD47-4F11-AF96-AC713D43A551}" presName="root" presStyleCnt="0">
        <dgm:presLayoutVars>
          <dgm:dir/>
          <dgm:resizeHandles val="exact"/>
        </dgm:presLayoutVars>
      </dgm:prSet>
      <dgm:spPr/>
    </dgm:pt>
    <dgm:pt modelId="{4BB4C741-6942-4253-96A1-D2DB1BC939DF}" type="pres">
      <dgm:prSet presAssocID="{616C6BDB-023A-422E-87F4-E309202BE471}" presName="compNode" presStyleCnt="0"/>
      <dgm:spPr/>
    </dgm:pt>
    <dgm:pt modelId="{BFB6DDF0-25BF-442C-B3D3-09E5905D6867}" type="pres">
      <dgm:prSet presAssocID="{616C6BDB-023A-422E-87F4-E309202BE471}" presName="iconBgRect" presStyleLbl="bgShp" presStyleIdx="0" presStyleCnt="3"/>
      <dgm:spPr/>
    </dgm:pt>
    <dgm:pt modelId="{C7E7A8E9-D8C0-4E0F-879F-6EF98D686E46}" type="pres">
      <dgm:prSet presAssocID="{616C6BDB-023A-422E-87F4-E309202BE47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ing Hands"/>
        </a:ext>
      </dgm:extLst>
    </dgm:pt>
    <dgm:pt modelId="{131A9C4E-7E15-4CA8-9B7C-123277853886}" type="pres">
      <dgm:prSet presAssocID="{616C6BDB-023A-422E-87F4-E309202BE471}" presName="spaceRect" presStyleCnt="0"/>
      <dgm:spPr/>
    </dgm:pt>
    <dgm:pt modelId="{C7AF4FE7-B4C8-40DB-AA2E-22B549117D90}" type="pres">
      <dgm:prSet presAssocID="{616C6BDB-023A-422E-87F4-E309202BE471}" presName="textRect" presStyleLbl="revTx" presStyleIdx="0" presStyleCnt="3">
        <dgm:presLayoutVars>
          <dgm:chMax val="1"/>
          <dgm:chPref val="1"/>
        </dgm:presLayoutVars>
      </dgm:prSet>
      <dgm:spPr/>
    </dgm:pt>
    <dgm:pt modelId="{844B7776-D048-4B7C-A8CF-3DD31DC58A20}" type="pres">
      <dgm:prSet presAssocID="{6608F984-01C8-4C1F-BAF5-264F1AEDF954}" presName="sibTrans" presStyleCnt="0"/>
      <dgm:spPr/>
    </dgm:pt>
    <dgm:pt modelId="{450D8326-50FA-4F9F-A4EE-2FEB7C6F2C0D}" type="pres">
      <dgm:prSet presAssocID="{0DFA4815-635C-43A1-9061-F379EB3BDF10}" presName="compNode" presStyleCnt="0"/>
      <dgm:spPr/>
    </dgm:pt>
    <dgm:pt modelId="{315FAEA0-8D04-4083-B5BF-3556581158D7}" type="pres">
      <dgm:prSet presAssocID="{0DFA4815-635C-43A1-9061-F379EB3BDF10}" presName="iconBgRect" presStyleLbl="bgShp" presStyleIdx="1" presStyleCnt="3"/>
      <dgm:spPr/>
    </dgm:pt>
    <dgm:pt modelId="{6C9BAE04-E732-4F5A-A556-5EA80CC58428}" type="pres">
      <dgm:prSet presAssocID="{0DFA4815-635C-43A1-9061-F379EB3BDF1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A3507E0-DFA9-423F-9E4B-06FE2F1A0BE4}" type="pres">
      <dgm:prSet presAssocID="{0DFA4815-635C-43A1-9061-F379EB3BDF10}" presName="spaceRect" presStyleCnt="0"/>
      <dgm:spPr/>
    </dgm:pt>
    <dgm:pt modelId="{3AB90E30-803E-4F2E-91A9-5A2CDC424A38}" type="pres">
      <dgm:prSet presAssocID="{0DFA4815-635C-43A1-9061-F379EB3BDF10}" presName="textRect" presStyleLbl="revTx" presStyleIdx="1" presStyleCnt="3">
        <dgm:presLayoutVars>
          <dgm:chMax val="1"/>
          <dgm:chPref val="1"/>
        </dgm:presLayoutVars>
      </dgm:prSet>
      <dgm:spPr/>
    </dgm:pt>
    <dgm:pt modelId="{94DB4B3F-9307-4CAE-A930-72F48880CAFB}" type="pres">
      <dgm:prSet presAssocID="{68D684EB-FD61-4611-BA51-F92D16B96609}" presName="sibTrans" presStyleCnt="0"/>
      <dgm:spPr/>
    </dgm:pt>
    <dgm:pt modelId="{0DDE4785-CCEF-47D1-9611-2971F4A8B208}" type="pres">
      <dgm:prSet presAssocID="{B063C729-40D2-4637-8440-6A64C5EFAA99}" presName="compNode" presStyleCnt="0"/>
      <dgm:spPr/>
    </dgm:pt>
    <dgm:pt modelId="{E5E345A1-7026-45E7-A29C-D80986BBB202}" type="pres">
      <dgm:prSet presAssocID="{B063C729-40D2-4637-8440-6A64C5EFAA99}" presName="iconBgRect" presStyleLbl="bgShp" presStyleIdx="2" presStyleCnt="3"/>
      <dgm:spPr/>
    </dgm:pt>
    <dgm:pt modelId="{6D2C7152-E1F1-4C5B-A887-19BEB80881C5}" type="pres">
      <dgm:prSet presAssocID="{B063C729-40D2-4637-8440-6A64C5EFAA9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A11B1C46-CE1F-468D-9C22-4537695157B4}" type="pres">
      <dgm:prSet presAssocID="{B063C729-40D2-4637-8440-6A64C5EFAA99}" presName="spaceRect" presStyleCnt="0"/>
      <dgm:spPr/>
    </dgm:pt>
    <dgm:pt modelId="{235E9F63-9AD3-42F7-86C0-B106830E465F}" type="pres">
      <dgm:prSet presAssocID="{B063C729-40D2-4637-8440-6A64C5EFAA99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D63DF07-1146-41D4-A5F2-7D2D52D8841F}" type="presOf" srcId="{B063C729-40D2-4637-8440-6A64C5EFAA99}" destId="{235E9F63-9AD3-42F7-86C0-B106830E465F}" srcOrd="0" destOrd="0" presId="urn:microsoft.com/office/officeart/2018/5/layout/IconCircleLabelList"/>
    <dgm:cxn modelId="{79888E55-7AEA-46D7-BFA6-C924013E48E7}" type="presOf" srcId="{616C6BDB-023A-422E-87F4-E309202BE471}" destId="{C7AF4FE7-B4C8-40DB-AA2E-22B549117D90}" srcOrd="0" destOrd="0" presId="urn:microsoft.com/office/officeart/2018/5/layout/IconCircleLabelList"/>
    <dgm:cxn modelId="{03DCA761-99B9-4080-A068-FE1E55D8C257}" type="presOf" srcId="{6A61B628-CD47-4F11-AF96-AC713D43A551}" destId="{EEA118A4-6B51-436B-B5DF-7D16D2FB01E8}" srcOrd="0" destOrd="0" presId="urn:microsoft.com/office/officeart/2018/5/layout/IconCircleLabelList"/>
    <dgm:cxn modelId="{97399279-D96E-419C-835E-84A7AD0FC220}" type="presOf" srcId="{0DFA4815-635C-43A1-9061-F379EB3BDF10}" destId="{3AB90E30-803E-4F2E-91A9-5A2CDC424A38}" srcOrd="0" destOrd="0" presId="urn:microsoft.com/office/officeart/2018/5/layout/IconCircleLabelList"/>
    <dgm:cxn modelId="{900F937C-B3B3-4C88-8C46-B04A118E87D8}" srcId="{6A61B628-CD47-4F11-AF96-AC713D43A551}" destId="{B063C729-40D2-4637-8440-6A64C5EFAA99}" srcOrd="2" destOrd="0" parTransId="{328EAA59-E0ED-404F-B19C-2E93602D5116}" sibTransId="{33225AAE-7AE0-4E49-B951-F7878BF45F46}"/>
    <dgm:cxn modelId="{EC5B957F-3AAB-4E71-8694-A99AD6465B6E}" srcId="{6A61B628-CD47-4F11-AF96-AC713D43A551}" destId="{0DFA4815-635C-43A1-9061-F379EB3BDF10}" srcOrd="1" destOrd="0" parTransId="{9FAF563A-961F-45CE-B714-CC4625D2F3A8}" sibTransId="{68D684EB-FD61-4611-BA51-F92D16B96609}"/>
    <dgm:cxn modelId="{6D4269D5-50CB-4ECC-9EC5-F968FF4B6162}" srcId="{6A61B628-CD47-4F11-AF96-AC713D43A551}" destId="{616C6BDB-023A-422E-87F4-E309202BE471}" srcOrd="0" destOrd="0" parTransId="{FD7F7E8E-4169-445D-836E-2E08002C5628}" sibTransId="{6608F984-01C8-4C1F-BAF5-264F1AEDF954}"/>
    <dgm:cxn modelId="{70DE5D43-F153-4E5A-8B00-6BE76CE31EA8}" type="presParOf" srcId="{EEA118A4-6B51-436B-B5DF-7D16D2FB01E8}" destId="{4BB4C741-6942-4253-96A1-D2DB1BC939DF}" srcOrd="0" destOrd="0" presId="urn:microsoft.com/office/officeart/2018/5/layout/IconCircleLabelList"/>
    <dgm:cxn modelId="{4833F9E1-3AFD-419D-8C77-7D12F0DF6874}" type="presParOf" srcId="{4BB4C741-6942-4253-96A1-D2DB1BC939DF}" destId="{BFB6DDF0-25BF-442C-B3D3-09E5905D6867}" srcOrd="0" destOrd="0" presId="urn:microsoft.com/office/officeart/2018/5/layout/IconCircleLabelList"/>
    <dgm:cxn modelId="{83A54646-2A45-4310-80EA-AC7A3D656AC6}" type="presParOf" srcId="{4BB4C741-6942-4253-96A1-D2DB1BC939DF}" destId="{C7E7A8E9-D8C0-4E0F-879F-6EF98D686E46}" srcOrd="1" destOrd="0" presId="urn:microsoft.com/office/officeart/2018/5/layout/IconCircleLabelList"/>
    <dgm:cxn modelId="{9F040557-5F8C-4BBD-A1BC-F600C5CA7C22}" type="presParOf" srcId="{4BB4C741-6942-4253-96A1-D2DB1BC939DF}" destId="{131A9C4E-7E15-4CA8-9B7C-123277853886}" srcOrd="2" destOrd="0" presId="urn:microsoft.com/office/officeart/2018/5/layout/IconCircleLabelList"/>
    <dgm:cxn modelId="{BE9C7CDC-7D0E-4A6A-8055-9903ECFE631C}" type="presParOf" srcId="{4BB4C741-6942-4253-96A1-D2DB1BC939DF}" destId="{C7AF4FE7-B4C8-40DB-AA2E-22B549117D90}" srcOrd="3" destOrd="0" presId="urn:microsoft.com/office/officeart/2018/5/layout/IconCircleLabelList"/>
    <dgm:cxn modelId="{D7462AE6-4854-4C86-832D-B687F1F62029}" type="presParOf" srcId="{EEA118A4-6B51-436B-B5DF-7D16D2FB01E8}" destId="{844B7776-D048-4B7C-A8CF-3DD31DC58A20}" srcOrd="1" destOrd="0" presId="urn:microsoft.com/office/officeart/2018/5/layout/IconCircleLabelList"/>
    <dgm:cxn modelId="{B26F69AF-7D3B-4955-A891-43A301472631}" type="presParOf" srcId="{EEA118A4-6B51-436B-B5DF-7D16D2FB01E8}" destId="{450D8326-50FA-4F9F-A4EE-2FEB7C6F2C0D}" srcOrd="2" destOrd="0" presId="urn:microsoft.com/office/officeart/2018/5/layout/IconCircleLabelList"/>
    <dgm:cxn modelId="{7A0F7F7F-2B1F-421C-A333-477C758B6105}" type="presParOf" srcId="{450D8326-50FA-4F9F-A4EE-2FEB7C6F2C0D}" destId="{315FAEA0-8D04-4083-B5BF-3556581158D7}" srcOrd="0" destOrd="0" presId="urn:microsoft.com/office/officeart/2018/5/layout/IconCircleLabelList"/>
    <dgm:cxn modelId="{DCF190C5-5EAC-4192-B183-6DD35C9DC420}" type="presParOf" srcId="{450D8326-50FA-4F9F-A4EE-2FEB7C6F2C0D}" destId="{6C9BAE04-E732-4F5A-A556-5EA80CC58428}" srcOrd="1" destOrd="0" presId="urn:microsoft.com/office/officeart/2018/5/layout/IconCircleLabelList"/>
    <dgm:cxn modelId="{FF511760-3298-41E6-894E-9F57A13EBD15}" type="presParOf" srcId="{450D8326-50FA-4F9F-A4EE-2FEB7C6F2C0D}" destId="{EA3507E0-DFA9-423F-9E4B-06FE2F1A0BE4}" srcOrd="2" destOrd="0" presId="urn:microsoft.com/office/officeart/2018/5/layout/IconCircleLabelList"/>
    <dgm:cxn modelId="{DABB756A-BD1E-4616-BB34-83B8096CB44E}" type="presParOf" srcId="{450D8326-50FA-4F9F-A4EE-2FEB7C6F2C0D}" destId="{3AB90E30-803E-4F2E-91A9-5A2CDC424A38}" srcOrd="3" destOrd="0" presId="urn:microsoft.com/office/officeart/2018/5/layout/IconCircleLabelList"/>
    <dgm:cxn modelId="{3E75FCB1-C296-4993-B570-8F2F7608DD76}" type="presParOf" srcId="{EEA118A4-6B51-436B-B5DF-7D16D2FB01E8}" destId="{94DB4B3F-9307-4CAE-A930-72F48880CAFB}" srcOrd="3" destOrd="0" presId="urn:microsoft.com/office/officeart/2018/5/layout/IconCircleLabelList"/>
    <dgm:cxn modelId="{DBC52C21-4A2A-40B7-88A5-BAE39BA3AFEC}" type="presParOf" srcId="{EEA118A4-6B51-436B-B5DF-7D16D2FB01E8}" destId="{0DDE4785-CCEF-47D1-9611-2971F4A8B208}" srcOrd="4" destOrd="0" presId="urn:microsoft.com/office/officeart/2018/5/layout/IconCircleLabelList"/>
    <dgm:cxn modelId="{1D58D8C3-3908-4C3B-92E7-532A384D32CE}" type="presParOf" srcId="{0DDE4785-CCEF-47D1-9611-2971F4A8B208}" destId="{E5E345A1-7026-45E7-A29C-D80986BBB202}" srcOrd="0" destOrd="0" presId="urn:microsoft.com/office/officeart/2018/5/layout/IconCircleLabelList"/>
    <dgm:cxn modelId="{86120219-C94D-4BBA-8241-ACF6E2605A4E}" type="presParOf" srcId="{0DDE4785-CCEF-47D1-9611-2971F4A8B208}" destId="{6D2C7152-E1F1-4C5B-A887-19BEB80881C5}" srcOrd="1" destOrd="0" presId="urn:microsoft.com/office/officeart/2018/5/layout/IconCircleLabelList"/>
    <dgm:cxn modelId="{255ECFE2-EA75-48E1-A2CB-BF50673BC3C0}" type="presParOf" srcId="{0DDE4785-CCEF-47D1-9611-2971F4A8B208}" destId="{A11B1C46-CE1F-468D-9C22-4537695157B4}" srcOrd="2" destOrd="0" presId="urn:microsoft.com/office/officeart/2018/5/layout/IconCircleLabelList"/>
    <dgm:cxn modelId="{A3EFB357-B9A4-44A0-9C85-9DDF5187C6A1}" type="presParOf" srcId="{0DDE4785-CCEF-47D1-9611-2971F4A8B208}" destId="{235E9F63-9AD3-42F7-86C0-B106830E465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DDF55C-3DD9-42B1-BA1C-9DCD3DA4AF7D}" type="doc">
      <dgm:prSet loTypeId="urn:microsoft.com/office/officeart/2005/8/layout/defaul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7097EA-A1A4-4966-B025-A79D25E1FD30}">
      <dgm:prSet/>
      <dgm:spPr/>
      <dgm:t>
        <a:bodyPr/>
        <a:lstStyle/>
        <a:p>
          <a:r>
            <a:rPr lang="en-US"/>
            <a:t>In-person feedback </a:t>
          </a:r>
        </a:p>
      </dgm:t>
    </dgm:pt>
    <dgm:pt modelId="{6B081CC4-9017-4DC3-8DB8-496D877FF579}" type="parTrans" cxnId="{1804EF92-7142-4ADF-8F96-28EEAE362C09}">
      <dgm:prSet/>
      <dgm:spPr/>
      <dgm:t>
        <a:bodyPr/>
        <a:lstStyle/>
        <a:p>
          <a:endParaRPr lang="en-US"/>
        </a:p>
      </dgm:t>
    </dgm:pt>
    <dgm:pt modelId="{02DBCB6B-051F-4187-8F05-86AB8CB519C4}" type="sibTrans" cxnId="{1804EF92-7142-4ADF-8F96-28EEAE362C09}">
      <dgm:prSet/>
      <dgm:spPr/>
      <dgm:t>
        <a:bodyPr/>
        <a:lstStyle/>
        <a:p>
          <a:endParaRPr lang="en-US"/>
        </a:p>
      </dgm:t>
    </dgm:pt>
    <dgm:pt modelId="{6439184F-6ACC-4529-8A98-43C78745A0F5}">
      <dgm:prSet/>
      <dgm:spPr/>
      <dgm:t>
        <a:bodyPr/>
        <a:lstStyle/>
        <a:p>
          <a:r>
            <a:rPr lang="en-US" dirty="0"/>
            <a:t>Minimization of potential retribution</a:t>
          </a:r>
        </a:p>
      </dgm:t>
    </dgm:pt>
    <dgm:pt modelId="{1C1E7761-2F08-4160-98C3-7AEF230CED9E}" type="parTrans" cxnId="{289CE46F-1113-40EB-97B6-1D3DB45DFD08}">
      <dgm:prSet/>
      <dgm:spPr/>
      <dgm:t>
        <a:bodyPr/>
        <a:lstStyle/>
        <a:p>
          <a:endParaRPr lang="en-US"/>
        </a:p>
      </dgm:t>
    </dgm:pt>
    <dgm:pt modelId="{F3BA763A-ED93-48BC-8B43-9B13F771D8CA}" type="sibTrans" cxnId="{289CE46F-1113-40EB-97B6-1D3DB45DFD08}">
      <dgm:prSet/>
      <dgm:spPr/>
      <dgm:t>
        <a:bodyPr/>
        <a:lstStyle/>
        <a:p>
          <a:endParaRPr lang="en-US"/>
        </a:p>
      </dgm:t>
    </dgm:pt>
    <dgm:pt modelId="{10F68497-D25F-44A3-87C5-35E20E03E86B}">
      <dgm:prSet/>
      <dgm:spPr/>
      <dgm:t>
        <a:bodyPr/>
        <a:lstStyle/>
        <a:p>
          <a:r>
            <a:rPr lang="en-US" dirty="0"/>
            <a:t>Shared understanding of the skills to address</a:t>
          </a:r>
        </a:p>
      </dgm:t>
    </dgm:pt>
    <dgm:pt modelId="{40C216E8-3C1C-48E1-9843-A6CA82AC597C}" type="parTrans" cxnId="{0CC78336-E76D-4759-966D-B6B1FB1AA0A4}">
      <dgm:prSet/>
      <dgm:spPr/>
      <dgm:t>
        <a:bodyPr/>
        <a:lstStyle/>
        <a:p>
          <a:endParaRPr lang="en-US"/>
        </a:p>
      </dgm:t>
    </dgm:pt>
    <dgm:pt modelId="{45AE8D7A-065F-474F-8CE6-0474BFBB6FD5}" type="sibTrans" cxnId="{0CC78336-E76D-4759-966D-B6B1FB1AA0A4}">
      <dgm:prSet/>
      <dgm:spPr/>
      <dgm:t>
        <a:bodyPr/>
        <a:lstStyle/>
        <a:p>
          <a:endParaRPr lang="en-US"/>
        </a:p>
      </dgm:t>
    </dgm:pt>
    <dgm:pt modelId="{09A57635-EFD8-6741-9C2C-39990DDA01E5}">
      <dgm:prSet/>
      <dgm:spPr/>
      <dgm:t>
        <a:bodyPr/>
        <a:lstStyle/>
        <a:p>
          <a:r>
            <a:rPr lang="en-US" dirty="0"/>
            <a:t>Action plan for how to improve</a:t>
          </a:r>
        </a:p>
      </dgm:t>
    </dgm:pt>
    <dgm:pt modelId="{295A5579-2AD4-284A-B637-FE76389AD939}" type="parTrans" cxnId="{75CB1916-D790-874E-BD64-FFFBC132C693}">
      <dgm:prSet/>
      <dgm:spPr/>
      <dgm:t>
        <a:bodyPr/>
        <a:lstStyle/>
        <a:p>
          <a:endParaRPr lang="en-US"/>
        </a:p>
      </dgm:t>
    </dgm:pt>
    <dgm:pt modelId="{6697B0C4-C9F0-BF43-A3EE-C3A2C4F30400}" type="sibTrans" cxnId="{75CB1916-D790-874E-BD64-FFFBC132C693}">
      <dgm:prSet/>
      <dgm:spPr/>
      <dgm:t>
        <a:bodyPr/>
        <a:lstStyle/>
        <a:p>
          <a:endParaRPr lang="en-US"/>
        </a:p>
      </dgm:t>
    </dgm:pt>
    <dgm:pt modelId="{776D1092-103D-294A-A25D-B632FBA9DD1D}" type="pres">
      <dgm:prSet presAssocID="{D8DDF55C-3DD9-42B1-BA1C-9DCD3DA4AF7D}" presName="diagram" presStyleCnt="0">
        <dgm:presLayoutVars>
          <dgm:dir/>
          <dgm:resizeHandles val="exact"/>
        </dgm:presLayoutVars>
      </dgm:prSet>
      <dgm:spPr/>
    </dgm:pt>
    <dgm:pt modelId="{E0DE6BF8-C38D-7248-BBBC-5B9CF8DC4DE4}" type="pres">
      <dgm:prSet presAssocID="{2A7097EA-A1A4-4966-B025-A79D25E1FD30}" presName="node" presStyleLbl="node1" presStyleIdx="0" presStyleCnt="4">
        <dgm:presLayoutVars>
          <dgm:bulletEnabled val="1"/>
        </dgm:presLayoutVars>
      </dgm:prSet>
      <dgm:spPr/>
    </dgm:pt>
    <dgm:pt modelId="{B5B08F05-151C-3248-9F14-59FA879F22B1}" type="pres">
      <dgm:prSet presAssocID="{02DBCB6B-051F-4187-8F05-86AB8CB519C4}" presName="sibTrans" presStyleCnt="0"/>
      <dgm:spPr/>
    </dgm:pt>
    <dgm:pt modelId="{BD9A3DF5-5480-9241-96AA-A0A2BC5DB6C8}" type="pres">
      <dgm:prSet presAssocID="{6439184F-6ACC-4529-8A98-43C78745A0F5}" presName="node" presStyleLbl="node1" presStyleIdx="1" presStyleCnt="4">
        <dgm:presLayoutVars>
          <dgm:bulletEnabled val="1"/>
        </dgm:presLayoutVars>
      </dgm:prSet>
      <dgm:spPr/>
    </dgm:pt>
    <dgm:pt modelId="{62D740F9-1F33-A64B-AF28-B67DD8DFEC02}" type="pres">
      <dgm:prSet presAssocID="{F3BA763A-ED93-48BC-8B43-9B13F771D8CA}" presName="sibTrans" presStyleCnt="0"/>
      <dgm:spPr/>
    </dgm:pt>
    <dgm:pt modelId="{5EFCA7B2-7F97-7640-8465-D36E8E3066B6}" type="pres">
      <dgm:prSet presAssocID="{10F68497-D25F-44A3-87C5-35E20E03E86B}" presName="node" presStyleLbl="node1" presStyleIdx="2" presStyleCnt="4">
        <dgm:presLayoutVars>
          <dgm:bulletEnabled val="1"/>
        </dgm:presLayoutVars>
      </dgm:prSet>
      <dgm:spPr/>
    </dgm:pt>
    <dgm:pt modelId="{9C0F1CFE-0B17-9A4B-BFBF-66D657FAA3F7}" type="pres">
      <dgm:prSet presAssocID="{45AE8D7A-065F-474F-8CE6-0474BFBB6FD5}" presName="sibTrans" presStyleCnt="0"/>
      <dgm:spPr/>
    </dgm:pt>
    <dgm:pt modelId="{427E31E9-2A39-0949-90E6-D0CBB4E82E73}" type="pres">
      <dgm:prSet presAssocID="{09A57635-EFD8-6741-9C2C-39990DDA01E5}" presName="node" presStyleLbl="node1" presStyleIdx="3" presStyleCnt="4">
        <dgm:presLayoutVars>
          <dgm:bulletEnabled val="1"/>
        </dgm:presLayoutVars>
      </dgm:prSet>
      <dgm:spPr/>
    </dgm:pt>
  </dgm:ptLst>
  <dgm:cxnLst>
    <dgm:cxn modelId="{75CB1916-D790-874E-BD64-FFFBC132C693}" srcId="{D8DDF55C-3DD9-42B1-BA1C-9DCD3DA4AF7D}" destId="{09A57635-EFD8-6741-9C2C-39990DDA01E5}" srcOrd="3" destOrd="0" parTransId="{295A5579-2AD4-284A-B637-FE76389AD939}" sibTransId="{6697B0C4-C9F0-BF43-A3EE-C3A2C4F30400}"/>
    <dgm:cxn modelId="{0CC78336-E76D-4759-966D-B6B1FB1AA0A4}" srcId="{D8DDF55C-3DD9-42B1-BA1C-9DCD3DA4AF7D}" destId="{10F68497-D25F-44A3-87C5-35E20E03E86B}" srcOrd="2" destOrd="0" parTransId="{40C216E8-3C1C-48E1-9843-A6CA82AC597C}" sibTransId="{45AE8D7A-065F-474F-8CE6-0474BFBB6FD5}"/>
    <dgm:cxn modelId="{CE10BC4D-B0B3-C347-BB81-D0A41ABE8177}" type="presOf" srcId="{2A7097EA-A1A4-4966-B025-A79D25E1FD30}" destId="{E0DE6BF8-C38D-7248-BBBC-5B9CF8DC4DE4}" srcOrd="0" destOrd="0" presId="urn:microsoft.com/office/officeart/2005/8/layout/default"/>
    <dgm:cxn modelId="{D74A6459-FC5E-8849-AE0B-09D07E8C5E89}" type="presOf" srcId="{6439184F-6ACC-4529-8A98-43C78745A0F5}" destId="{BD9A3DF5-5480-9241-96AA-A0A2BC5DB6C8}" srcOrd="0" destOrd="0" presId="urn:microsoft.com/office/officeart/2005/8/layout/default"/>
    <dgm:cxn modelId="{289CE46F-1113-40EB-97B6-1D3DB45DFD08}" srcId="{D8DDF55C-3DD9-42B1-BA1C-9DCD3DA4AF7D}" destId="{6439184F-6ACC-4529-8A98-43C78745A0F5}" srcOrd="1" destOrd="0" parTransId="{1C1E7761-2F08-4160-98C3-7AEF230CED9E}" sibTransId="{F3BA763A-ED93-48BC-8B43-9B13F771D8CA}"/>
    <dgm:cxn modelId="{466D9875-0070-9E47-9E3E-A4E0F47DC9BE}" type="presOf" srcId="{D8DDF55C-3DD9-42B1-BA1C-9DCD3DA4AF7D}" destId="{776D1092-103D-294A-A25D-B632FBA9DD1D}" srcOrd="0" destOrd="0" presId="urn:microsoft.com/office/officeart/2005/8/layout/default"/>
    <dgm:cxn modelId="{5E2C6A91-0629-E14B-B540-F1A07050B7A4}" type="presOf" srcId="{10F68497-D25F-44A3-87C5-35E20E03E86B}" destId="{5EFCA7B2-7F97-7640-8465-D36E8E3066B6}" srcOrd="0" destOrd="0" presId="urn:microsoft.com/office/officeart/2005/8/layout/default"/>
    <dgm:cxn modelId="{1804EF92-7142-4ADF-8F96-28EEAE362C09}" srcId="{D8DDF55C-3DD9-42B1-BA1C-9DCD3DA4AF7D}" destId="{2A7097EA-A1A4-4966-B025-A79D25E1FD30}" srcOrd="0" destOrd="0" parTransId="{6B081CC4-9017-4DC3-8DB8-496D877FF579}" sibTransId="{02DBCB6B-051F-4187-8F05-86AB8CB519C4}"/>
    <dgm:cxn modelId="{1C8F8AEA-F323-F844-9EB8-24B103D91C83}" type="presOf" srcId="{09A57635-EFD8-6741-9C2C-39990DDA01E5}" destId="{427E31E9-2A39-0949-90E6-D0CBB4E82E73}" srcOrd="0" destOrd="0" presId="urn:microsoft.com/office/officeart/2005/8/layout/default"/>
    <dgm:cxn modelId="{91197D0B-0B3A-724B-8128-6F7F394A3FF6}" type="presParOf" srcId="{776D1092-103D-294A-A25D-B632FBA9DD1D}" destId="{E0DE6BF8-C38D-7248-BBBC-5B9CF8DC4DE4}" srcOrd="0" destOrd="0" presId="urn:microsoft.com/office/officeart/2005/8/layout/default"/>
    <dgm:cxn modelId="{92662C3E-FD11-E84E-B47B-819A59D6B4A3}" type="presParOf" srcId="{776D1092-103D-294A-A25D-B632FBA9DD1D}" destId="{B5B08F05-151C-3248-9F14-59FA879F22B1}" srcOrd="1" destOrd="0" presId="urn:microsoft.com/office/officeart/2005/8/layout/default"/>
    <dgm:cxn modelId="{776A1D75-9E24-A44E-8B02-F2D716B2A7E0}" type="presParOf" srcId="{776D1092-103D-294A-A25D-B632FBA9DD1D}" destId="{BD9A3DF5-5480-9241-96AA-A0A2BC5DB6C8}" srcOrd="2" destOrd="0" presId="urn:microsoft.com/office/officeart/2005/8/layout/default"/>
    <dgm:cxn modelId="{AF14CA52-ED86-884B-B3E1-1927DC069C0E}" type="presParOf" srcId="{776D1092-103D-294A-A25D-B632FBA9DD1D}" destId="{62D740F9-1F33-A64B-AF28-B67DD8DFEC02}" srcOrd="3" destOrd="0" presId="urn:microsoft.com/office/officeart/2005/8/layout/default"/>
    <dgm:cxn modelId="{673F9FA4-23F2-3C43-AB0B-820BB69039E7}" type="presParOf" srcId="{776D1092-103D-294A-A25D-B632FBA9DD1D}" destId="{5EFCA7B2-7F97-7640-8465-D36E8E3066B6}" srcOrd="4" destOrd="0" presId="urn:microsoft.com/office/officeart/2005/8/layout/default"/>
    <dgm:cxn modelId="{27CABC55-FBAA-A14F-B8D9-02050E438A2E}" type="presParOf" srcId="{776D1092-103D-294A-A25D-B632FBA9DD1D}" destId="{9C0F1CFE-0B17-9A4B-BFBF-66D657FAA3F7}" srcOrd="5" destOrd="0" presId="urn:microsoft.com/office/officeart/2005/8/layout/default"/>
    <dgm:cxn modelId="{F0310367-7994-904C-9775-768978382424}" type="presParOf" srcId="{776D1092-103D-294A-A25D-B632FBA9DD1D}" destId="{427E31E9-2A39-0949-90E6-D0CBB4E82E7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1B009-5586-8C44-94F9-9F1C0145E447}">
      <dsp:nvSpPr>
        <dsp:cNvPr id="0" name=""/>
        <dsp:cNvSpPr/>
      </dsp:nvSpPr>
      <dsp:spPr>
        <a:xfrm>
          <a:off x="2187" y="1684581"/>
          <a:ext cx="1562070" cy="991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1E370-84DB-1848-8BC7-5F5CBFAAC972}">
      <dsp:nvSpPr>
        <dsp:cNvPr id="0" name=""/>
        <dsp:cNvSpPr/>
      </dsp:nvSpPr>
      <dsp:spPr>
        <a:xfrm>
          <a:off x="175751" y="1849466"/>
          <a:ext cx="1562070" cy="991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Feedback by Faculty</a:t>
          </a:r>
        </a:p>
      </dsp:txBody>
      <dsp:txXfrm>
        <a:off x="204803" y="1878518"/>
        <a:ext cx="1503966" cy="933810"/>
      </dsp:txXfrm>
    </dsp:sp>
    <dsp:sp modelId="{E754424C-B1BD-7944-9254-9538EF7953C8}">
      <dsp:nvSpPr>
        <dsp:cNvPr id="0" name=""/>
        <dsp:cNvSpPr/>
      </dsp:nvSpPr>
      <dsp:spPr>
        <a:xfrm>
          <a:off x="1911384" y="1684581"/>
          <a:ext cx="1562070" cy="991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6E3906-6164-F443-B6E4-0FEBC0CB49E1}">
      <dsp:nvSpPr>
        <dsp:cNvPr id="0" name=""/>
        <dsp:cNvSpPr/>
      </dsp:nvSpPr>
      <dsp:spPr>
        <a:xfrm>
          <a:off x="2084948" y="1849466"/>
          <a:ext cx="1562070" cy="991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Feedback by Learners</a:t>
          </a:r>
        </a:p>
      </dsp:txBody>
      <dsp:txXfrm>
        <a:off x="2114000" y="1878518"/>
        <a:ext cx="1503966" cy="933810"/>
      </dsp:txXfrm>
    </dsp:sp>
    <dsp:sp modelId="{51D93F42-8211-E041-9C48-8596B849F34C}">
      <dsp:nvSpPr>
        <dsp:cNvPr id="0" name=""/>
        <dsp:cNvSpPr/>
      </dsp:nvSpPr>
      <dsp:spPr>
        <a:xfrm>
          <a:off x="3820581" y="1684581"/>
          <a:ext cx="1562070" cy="991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93D9E2-B829-F046-B71A-1C868889403A}">
      <dsp:nvSpPr>
        <dsp:cNvPr id="0" name=""/>
        <dsp:cNvSpPr/>
      </dsp:nvSpPr>
      <dsp:spPr>
        <a:xfrm>
          <a:off x="3994145" y="1849466"/>
          <a:ext cx="1562070" cy="991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Objective Structured Teaching Evaluations</a:t>
          </a:r>
        </a:p>
      </dsp:txBody>
      <dsp:txXfrm>
        <a:off x="4023197" y="1878518"/>
        <a:ext cx="1503966" cy="933810"/>
      </dsp:txXfrm>
    </dsp:sp>
    <dsp:sp modelId="{BED20BAC-7161-014E-B35C-04B55B870559}">
      <dsp:nvSpPr>
        <dsp:cNvPr id="0" name=""/>
        <dsp:cNvSpPr/>
      </dsp:nvSpPr>
      <dsp:spPr>
        <a:xfrm>
          <a:off x="5729778" y="1684581"/>
          <a:ext cx="1562070" cy="9919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060C2E-46BE-5E45-9845-BABF7081B7EA}">
      <dsp:nvSpPr>
        <dsp:cNvPr id="0" name=""/>
        <dsp:cNvSpPr/>
      </dsp:nvSpPr>
      <dsp:spPr>
        <a:xfrm>
          <a:off x="5903341" y="1849466"/>
          <a:ext cx="1562070" cy="9919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Direct Observation of Teaching with Feedback</a:t>
          </a:r>
        </a:p>
      </dsp:txBody>
      <dsp:txXfrm>
        <a:off x="5932393" y="1878518"/>
        <a:ext cx="1503966" cy="93381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F545F5-57BF-9747-AF9B-D1AE37573A0F}">
      <dsp:nvSpPr>
        <dsp:cNvPr id="0" name=""/>
        <dsp:cNvSpPr/>
      </dsp:nvSpPr>
      <dsp:spPr>
        <a:xfrm>
          <a:off x="0" y="0"/>
          <a:ext cx="63474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Frequent formative feedback</a:t>
          </a:r>
        </a:p>
      </dsp:txBody>
      <dsp:txXfrm>
        <a:off x="39768" y="39768"/>
        <a:ext cx="4882300" cy="1278252"/>
      </dsp:txXfrm>
    </dsp:sp>
    <dsp:sp modelId="{D1BE3B53-6158-6C4A-A2EC-A6C2E3F20EB8}">
      <dsp:nvSpPr>
        <dsp:cNvPr id="0" name=""/>
        <dsp:cNvSpPr/>
      </dsp:nvSpPr>
      <dsp:spPr>
        <a:xfrm>
          <a:off x="560069" y="1584087"/>
          <a:ext cx="63474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Clear points for improvement</a:t>
          </a:r>
        </a:p>
      </dsp:txBody>
      <dsp:txXfrm>
        <a:off x="599837" y="1623855"/>
        <a:ext cx="4825291" cy="1278252"/>
      </dsp:txXfrm>
    </dsp:sp>
    <dsp:sp modelId="{7A4236C2-F045-914E-843B-EC19F3F691CB}">
      <dsp:nvSpPr>
        <dsp:cNvPr id="0" name=""/>
        <dsp:cNvSpPr/>
      </dsp:nvSpPr>
      <dsp:spPr>
        <a:xfrm>
          <a:off x="1120139" y="3168174"/>
          <a:ext cx="6347460" cy="13577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555"/>
                <a:satMod val="155000"/>
              </a:schemeClr>
            </a:gs>
          </a:gsLst>
          <a:lin ang="5400000" scaled="1"/>
        </a:gradFill>
        <a:ln>
          <a:noFill/>
        </a:ln>
        <a:effectLst>
          <a:glow rad="700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Periodic reinforcement to maintain improved skills</a:t>
          </a:r>
        </a:p>
      </dsp:txBody>
      <dsp:txXfrm>
        <a:off x="1159907" y="3207942"/>
        <a:ext cx="4825291" cy="1278252"/>
      </dsp:txXfrm>
    </dsp:sp>
    <dsp:sp modelId="{4736E4B5-5443-E644-8814-938CB1EB78F8}">
      <dsp:nvSpPr>
        <dsp:cNvPr id="0" name=""/>
        <dsp:cNvSpPr/>
      </dsp:nvSpPr>
      <dsp:spPr>
        <a:xfrm>
          <a:off x="54648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5663473" y="1029656"/>
        <a:ext cx="485410" cy="664128"/>
      </dsp:txXfrm>
    </dsp:sp>
    <dsp:sp modelId="{FE4AEF7D-263F-6545-8AF4-BDF58B931890}">
      <dsp:nvSpPr>
        <dsp:cNvPr id="0" name=""/>
        <dsp:cNvSpPr/>
      </dsp:nvSpPr>
      <dsp:spPr>
        <a:xfrm>
          <a:off x="602496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6223543" y="2604691"/>
        <a:ext cx="485410" cy="6641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B698E-C1E0-3346-9928-9B5473920A0C}">
      <dsp:nvSpPr>
        <dsp:cNvPr id="0" name=""/>
        <dsp:cNvSpPr/>
      </dsp:nvSpPr>
      <dsp:spPr>
        <a:xfrm>
          <a:off x="81312" y="1917"/>
          <a:ext cx="3478559" cy="20871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Correct mistakes </a:t>
          </a:r>
        </a:p>
      </dsp:txBody>
      <dsp:txXfrm>
        <a:off x="81312" y="1917"/>
        <a:ext cx="3478559" cy="2087135"/>
      </dsp:txXfrm>
    </dsp:sp>
    <dsp:sp modelId="{4F2F16D4-2D88-1B40-84DA-AF8C050B38BE}">
      <dsp:nvSpPr>
        <dsp:cNvPr id="0" name=""/>
        <dsp:cNvSpPr/>
      </dsp:nvSpPr>
      <dsp:spPr>
        <a:xfrm>
          <a:off x="3907727" y="1917"/>
          <a:ext cx="3478559" cy="20871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Reinforce good performance </a:t>
          </a:r>
        </a:p>
      </dsp:txBody>
      <dsp:txXfrm>
        <a:off x="3907727" y="1917"/>
        <a:ext cx="3478559" cy="2087135"/>
      </dsp:txXfrm>
    </dsp:sp>
    <dsp:sp modelId="{211ED828-A8B2-9644-A11A-6CF2BD68E3A4}">
      <dsp:nvSpPr>
        <dsp:cNvPr id="0" name=""/>
        <dsp:cNvSpPr/>
      </dsp:nvSpPr>
      <dsp:spPr>
        <a:xfrm>
          <a:off x="1994520" y="2436909"/>
          <a:ext cx="3478559" cy="208713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3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/>
            <a:t>Growth of resident as teacher</a:t>
          </a:r>
        </a:p>
      </dsp:txBody>
      <dsp:txXfrm>
        <a:off x="1994520" y="2436909"/>
        <a:ext cx="3478559" cy="20871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252A9E-7CD5-4859-B897-4EC8527DF94F}">
      <dsp:nvSpPr>
        <dsp:cNvPr id="0" name=""/>
        <dsp:cNvSpPr/>
      </dsp:nvSpPr>
      <dsp:spPr>
        <a:xfrm>
          <a:off x="1207682" y="1423"/>
          <a:ext cx="1041169" cy="1041169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FD6FE-5E31-4468-9649-E8EBFFC6121C}">
      <dsp:nvSpPr>
        <dsp:cNvPr id="0" name=""/>
        <dsp:cNvSpPr/>
      </dsp:nvSpPr>
      <dsp:spPr>
        <a:xfrm>
          <a:off x="1429571" y="223312"/>
          <a:ext cx="597392" cy="5973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F083D-346D-4C70-B8F4-8C49D6433FB8}">
      <dsp:nvSpPr>
        <dsp:cNvPr id="0" name=""/>
        <dsp:cNvSpPr/>
      </dsp:nvSpPr>
      <dsp:spPr>
        <a:xfrm>
          <a:off x="874849" y="1366892"/>
          <a:ext cx="1706835" cy="682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Specific</a:t>
          </a:r>
        </a:p>
      </dsp:txBody>
      <dsp:txXfrm>
        <a:off x="874849" y="1366892"/>
        <a:ext cx="1706835" cy="682734"/>
      </dsp:txXfrm>
    </dsp:sp>
    <dsp:sp modelId="{FD99CD36-5518-4925-8225-A9663E0E4B28}">
      <dsp:nvSpPr>
        <dsp:cNvPr id="0" name=""/>
        <dsp:cNvSpPr/>
      </dsp:nvSpPr>
      <dsp:spPr>
        <a:xfrm>
          <a:off x="3213215" y="1423"/>
          <a:ext cx="1041169" cy="1041169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B9EEB-C937-4A49-9CDA-F2B2DF3B0A19}">
      <dsp:nvSpPr>
        <dsp:cNvPr id="0" name=""/>
        <dsp:cNvSpPr/>
      </dsp:nvSpPr>
      <dsp:spPr>
        <a:xfrm>
          <a:off x="3435103" y="223312"/>
          <a:ext cx="597392" cy="5973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BED06-1BD6-4C94-9F83-7C9B6F06D436}">
      <dsp:nvSpPr>
        <dsp:cNvPr id="0" name=""/>
        <dsp:cNvSpPr/>
      </dsp:nvSpPr>
      <dsp:spPr>
        <a:xfrm>
          <a:off x="2880382" y="1366892"/>
          <a:ext cx="1706835" cy="682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Timely </a:t>
          </a:r>
        </a:p>
      </dsp:txBody>
      <dsp:txXfrm>
        <a:off x="2880382" y="1366892"/>
        <a:ext cx="1706835" cy="682734"/>
      </dsp:txXfrm>
    </dsp:sp>
    <dsp:sp modelId="{B2BBD8EA-5470-4433-A73B-8BA49A70CE92}">
      <dsp:nvSpPr>
        <dsp:cNvPr id="0" name=""/>
        <dsp:cNvSpPr/>
      </dsp:nvSpPr>
      <dsp:spPr>
        <a:xfrm>
          <a:off x="5218747" y="1423"/>
          <a:ext cx="1041169" cy="1041169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6F3DE7-E1A4-48A7-B187-F559668B6DC7}">
      <dsp:nvSpPr>
        <dsp:cNvPr id="0" name=""/>
        <dsp:cNvSpPr/>
      </dsp:nvSpPr>
      <dsp:spPr>
        <a:xfrm>
          <a:off x="5440635" y="223312"/>
          <a:ext cx="597392" cy="5973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438A8-BCC0-43CB-884A-C06F40362855}">
      <dsp:nvSpPr>
        <dsp:cNvPr id="0" name=""/>
        <dsp:cNvSpPr/>
      </dsp:nvSpPr>
      <dsp:spPr>
        <a:xfrm>
          <a:off x="4885914" y="1366892"/>
          <a:ext cx="1706835" cy="682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Based on observed behavior </a:t>
          </a:r>
        </a:p>
      </dsp:txBody>
      <dsp:txXfrm>
        <a:off x="4885914" y="1366892"/>
        <a:ext cx="1706835" cy="682734"/>
      </dsp:txXfrm>
    </dsp:sp>
    <dsp:sp modelId="{A2EF8B01-E0E3-4572-96D3-994A9725257D}">
      <dsp:nvSpPr>
        <dsp:cNvPr id="0" name=""/>
        <dsp:cNvSpPr/>
      </dsp:nvSpPr>
      <dsp:spPr>
        <a:xfrm>
          <a:off x="3213215" y="2476335"/>
          <a:ext cx="1041169" cy="1041169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CA1DF6-4F07-4502-9F82-C06828B062E4}">
      <dsp:nvSpPr>
        <dsp:cNvPr id="0" name=""/>
        <dsp:cNvSpPr/>
      </dsp:nvSpPr>
      <dsp:spPr>
        <a:xfrm>
          <a:off x="3435103" y="2698224"/>
          <a:ext cx="597392" cy="59739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2678B-FBB8-401D-90C3-9267C880CCED}">
      <dsp:nvSpPr>
        <dsp:cNvPr id="0" name=""/>
        <dsp:cNvSpPr/>
      </dsp:nvSpPr>
      <dsp:spPr>
        <a:xfrm>
          <a:off x="2880382" y="3841804"/>
          <a:ext cx="1706835" cy="6827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Does not threaten self-esteem</a:t>
          </a:r>
        </a:p>
      </dsp:txBody>
      <dsp:txXfrm>
        <a:off x="2880382" y="3841804"/>
        <a:ext cx="1706835" cy="6827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CBB8B-41A7-EF41-A01E-8DD64795A085}">
      <dsp:nvSpPr>
        <dsp:cNvPr id="0" name=""/>
        <dsp:cNvSpPr/>
      </dsp:nvSpPr>
      <dsp:spPr>
        <a:xfrm>
          <a:off x="911" y="1078233"/>
          <a:ext cx="3199618" cy="2031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E7177BC-22BC-B347-89E4-EE34870D848F}">
      <dsp:nvSpPr>
        <dsp:cNvPr id="0" name=""/>
        <dsp:cNvSpPr/>
      </dsp:nvSpPr>
      <dsp:spPr>
        <a:xfrm>
          <a:off x="356424" y="1415971"/>
          <a:ext cx="3199618" cy="2031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Focus on behaviors and what behavior constitutes average vs above average teaching</a:t>
          </a:r>
        </a:p>
      </dsp:txBody>
      <dsp:txXfrm>
        <a:off x="415932" y="1475479"/>
        <a:ext cx="3080602" cy="1912741"/>
      </dsp:txXfrm>
    </dsp:sp>
    <dsp:sp modelId="{604F3C77-EE8B-3649-9B40-3ADB36CD359A}">
      <dsp:nvSpPr>
        <dsp:cNvPr id="0" name=""/>
        <dsp:cNvSpPr/>
      </dsp:nvSpPr>
      <dsp:spPr>
        <a:xfrm>
          <a:off x="3911556" y="1078233"/>
          <a:ext cx="3199618" cy="20317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9EEF803-2FA3-BF4E-9F53-00AD4B443992}">
      <dsp:nvSpPr>
        <dsp:cNvPr id="0" name=""/>
        <dsp:cNvSpPr/>
      </dsp:nvSpPr>
      <dsp:spPr>
        <a:xfrm>
          <a:off x="4267069" y="1415971"/>
          <a:ext cx="3199618" cy="203175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Provide specific and actionable feedback linked to teaching competencies</a:t>
          </a:r>
        </a:p>
      </dsp:txBody>
      <dsp:txXfrm>
        <a:off x="4326577" y="1475479"/>
        <a:ext cx="3080602" cy="191274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3BF343-B3E5-C949-89C4-80073E3CCAD2}">
      <dsp:nvSpPr>
        <dsp:cNvPr id="0" name=""/>
        <dsp:cNvSpPr/>
      </dsp:nvSpPr>
      <dsp:spPr>
        <a:xfrm>
          <a:off x="0" y="1485300"/>
          <a:ext cx="2100262" cy="1333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DABC5F4-966B-3A4F-BF5B-E8EDC52CDD9B}">
      <dsp:nvSpPr>
        <dsp:cNvPr id="0" name=""/>
        <dsp:cNvSpPr/>
      </dsp:nvSpPr>
      <dsp:spPr>
        <a:xfrm>
          <a:off x="233362" y="1706995"/>
          <a:ext cx="2100262" cy="1333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W1: What worked Well?</a:t>
          </a:r>
        </a:p>
      </dsp:txBody>
      <dsp:txXfrm>
        <a:off x="272424" y="1746057"/>
        <a:ext cx="2022138" cy="1255542"/>
      </dsp:txXfrm>
    </dsp:sp>
    <dsp:sp modelId="{27CC3112-4EF8-B64E-9CE5-CFCE2D5CCE47}">
      <dsp:nvSpPr>
        <dsp:cNvPr id="0" name=""/>
        <dsp:cNvSpPr/>
      </dsp:nvSpPr>
      <dsp:spPr>
        <a:xfrm>
          <a:off x="2566987" y="1485300"/>
          <a:ext cx="2100262" cy="1333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12195DF-51C5-7348-BA17-FF9214654460}">
      <dsp:nvSpPr>
        <dsp:cNvPr id="0" name=""/>
        <dsp:cNvSpPr/>
      </dsp:nvSpPr>
      <dsp:spPr>
        <a:xfrm>
          <a:off x="2800350" y="1706995"/>
          <a:ext cx="2100262" cy="1333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W2: What did not work well?</a:t>
          </a:r>
        </a:p>
      </dsp:txBody>
      <dsp:txXfrm>
        <a:off x="2839412" y="1746057"/>
        <a:ext cx="2022138" cy="1255542"/>
      </dsp:txXfrm>
    </dsp:sp>
    <dsp:sp modelId="{43689183-2427-EE47-8C4D-4651D7659228}">
      <dsp:nvSpPr>
        <dsp:cNvPr id="0" name=""/>
        <dsp:cNvSpPr/>
      </dsp:nvSpPr>
      <dsp:spPr>
        <a:xfrm>
          <a:off x="5133975" y="1485300"/>
          <a:ext cx="2100262" cy="13336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7BCD136-0896-AF47-82F8-C6F911B3B68D}">
      <dsp:nvSpPr>
        <dsp:cNvPr id="0" name=""/>
        <dsp:cNvSpPr/>
      </dsp:nvSpPr>
      <dsp:spPr>
        <a:xfrm>
          <a:off x="5367337" y="1706995"/>
          <a:ext cx="2100262" cy="1333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W3: What could be done differently next time?</a:t>
          </a:r>
        </a:p>
      </dsp:txBody>
      <dsp:txXfrm>
        <a:off x="5406399" y="1746057"/>
        <a:ext cx="2022138" cy="12555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0D8A91-832F-AE4C-B37C-1BE1EEE615F9}">
      <dsp:nvSpPr>
        <dsp:cNvPr id="0" name=""/>
        <dsp:cNvSpPr/>
      </dsp:nvSpPr>
      <dsp:spPr>
        <a:xfrm>
          <a:off x="0" y="4126692"/>
          <a:ext cx="1977390" cy="5416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Identify</a:t>
          </a:r>
        </a:p>
      </dsp:txBody>
      <dsp:txXfrm>
        <a:off x="0" y="4126692"/>
        <a:ext cx="1977390" cy="541626"/>
      </dsp:txXfrm>
    </dsp:sp>
    <dsp:sp modelId="{6B792CC9-34FE-0E43-9FCE-202CFD659109}">
      <dsp:nvSpPr>
        <dsp:cNvPr id="0" name=""/>
        <dsp:cNvSpPr/>
      </dsp:nvSpPr>
      <dsp:spPr>
        <a:xfrm>
          <a:off x="1977389" y="4126692"/>
          <a:ext cx="5932170" cy="54162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Identify the desired change</a:t>
          </a:r>
        </a:p>
      </dsp:txBody>
      <dsp:txXfrm>
        <a:off x="1977389" y="4126692"/>
        <a:ext cx="5932170" cy="541626"/>
      </dsp:txXfrm>
    </dsp:sp>
    <dsp:sp modelId="{B235A5DB-78ED-9942-9C8C-9696D8928786}">
      <dsp:nvSpPr>
        <dsp:cNvPr id="0" name=""/>
        <dsp:cNvSpPr/>
      </dsp:nvSpPr>
      <dsp:spPr>
        <a:xfrm rot="10800000">
          <a:off x="0" y="3301795"/>
          <a:ext cx="1977390" cy="83302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Inquire about</a:t>
          </a:r>
        </a:p>
      </dsp:txBody>
      <dsp:txXfrm rot="-10800000">
        <a:off x="0" y="3301795"/>
        <a:ext cx="1977390" cy="541463"/>
      </dsp:txXfrm>
    </dsp:sp>
    <dsp:sp modelId="{CE00B6D6-79A9-C949-AA2C-C236AC85039B}">
      <dsp:nvSpPr>
        <dsp:cNvPr id="0" name=""/>
        <dsp:cNvSpPr/>
      </dsp:nvSpPr>
      <dsp:spPr>
        <a:xfrm>
          <a:off x="1977389" y="3301795"/>
          <a:ext cx="5932170" cy="5414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Inquire about the learner experience</a:t>
          </a:r>
        </a:p>
      </dsp:txBody>
      <dsp:txXfrm>
        <a:off x="1977389" y="3301795"/>
        <a:ext cx="5932170" cy="541463"/>
      </dsp:txXfrm>
    </dsp:sp>
    <dsp:sp modelId="{4658FC7D-A0C3-2C4E-A336-0A9D3E6DB216}">
      <dsp:nvSpPr>
        <dsp:cNvPr id="0" name=""/>
        <dsp:cNvSpPr/>
      </dsp:nvSpPr>
      <dsp:spPr>
        <a:xfrm rot="10800000">
          <a:off x="0" y="2476899"/>
          <a:ext cx="1977390" cy="83302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Describe</a:t>
          </a:r>
        </a:p>
      </dsp:txBody>
      <dsp:txXfrm rot="-10800000">
        <a:off x="0" y="2476899"/>
        <a:ext cx="1977390" cy="541463"/>
      </dsp:txXfrm>
    </dsp:sp>
    <dsp:sp modelId="{B8511C94-056C-CD43-90EB-8DCB1DDF5B2C}">
      <dsp:nvSpPr>
        <dsp:cNvPr id="0" name=""/>
        <dsp:cNvSpPr/>
      </dsp:nvSpPr>
      <dsp:spPr>
        <a:xfrm>
          <a:off x="1977389" y="2476899"/>
          <a:ext cx="5932170" cy="5414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Describe the impact</a:t>
          </a:r>
        </a:p>
      </dsp:txBody>
      <dsp:txXfrm>
        <a:off x="1977389" y="2476899"/>
        <a:ext cx="5932170" cy="541463"/>
      </dsp:txXfrm>
    </dsp:sp>
    <dsp:sp modelId="{83458960-366D-8142-96BF-65105BC818FA}">
      <dsp:nvSpPr>
        <dsp:cNvPr id="0" name=""/>
        <dsp:cNvSpPr/>
      </dsp:nvSpPr>
      <dsp:spPr>
        <a:xfrm rot="10800000">
          <a:off x="0" y="1652002"/>
          <a:ext cx="1977390" cy="83302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Name</a:t>
          </a:r>
        </a:p>
      </dsp:txBody>
      <dsp:txXfrm rot="-10800000">
        <a:off x="0" y="1652002"/>
        <a:ext cx="1977390" cy="541463"/>
      </dsp:txXfrm>
    </dsp:sp>
    <dsp:sp modelId="{BF12E971-32F9-CA4B-BA0A-718D378D0AA9}">
      <dsp:nvSpPr>
        <dsp:cNvPr id="0" name=""/>
        <dsp:cNvSpPr/>
      </dsp:nvSpPr>
      <dsp:spPr>
        <a:xfrm>
          <a:off x="1977389" y="1652002"/>
          <a:ext cx="5932170" cy="5414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Name the behavior</a:t>
          </a:r>
        </a:p>
      </dsp:txBody>
      <dsp:txXfrm>
        <a:off x="1977389" y="1652002"/>
        <a:ext cx="5932170" cy="541463"/>
      </dsp:txXfrm>
    </dsp:sp>
    <dsp:sp modelId="{F0ABF339-1492-6F47-81C9-D55F005B3B87}">
      <dsp:nvSpPr>
        <dsp:cNvPr id="0" name=""/>
        <dsp:cNvSpPr/>
      </dsp:nvSpPr>
      <dsp:spPr>
        <a:xfrm rot="10800000">
          <a:off x="0" y="827105"/>
          <a:ext cx="1977390" cy="83302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State</a:t>
          </a:r>
        </a:p>
      </dsp:txBody>
      <dsp:txXfrm rot="-10800000">
        <a:off x="0" y="827105"/>
        <a:ext cx="1977390" cy="541463"/>
      </dsp:txXfrm>
    </dsp:sp>
    <dsp:sp modelId="{003DC968-DCD2-064D-B9B3-885529B2DF0B}">
      <dsp:nvSpPr>
        <dsp:cNvPr id="0" name=""/>
        <dsp:cNvSpPr/>
      </dsp:nvSpPr>
      <dsp:spPr>
        <a:xfrm>
          <a:off x="1977389" y="827105"/>
          <a:ext cx="5932170" cy="5414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State your intention</a:t>
          </a:r>
        </a:p>
      </dsp:txBody>
      <dsp:txXfrm>
        <a:off x="1977389" y="827105"/>
        <a:ext cx="5932170" cy="541463"/>
      </dsp:txXfrm>
    </dsp:sp>
    <dsp:sp modelId="{2CE71258-2047-2E48-AA66-F2296E492045}">
      <dsp:nvSpPr>
        <dsp:cNvPr id="0" name=""/>
        <dsp:cNvSpPr/>
      </dsp:nvSpPr>
      <dsp:spPr>
        <a:xfrm rot="10800000">
          <a:off x="0" y="2209"/>
          <a:ext cx="1977390" cy="83302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632" tIns="135128" rIns="140632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Ask</a:t>
          </a:r>
        </a:p>
      </dsp:txBody>
      <dsp:txXfrm rot="-10800000">
        <a:off x="0" y="2209"/>
        <a:ext cx="1977390" cy="541463"/>
      </dsp:txXfrm>
    </dsp:sp>
    <dsp:sp modelId="{594BEA48-8F68-474D-85DD-AA632EF6E6B4}">
      <dsp:nvSpPr>
        <dsp:cNvPr id="0" name=""/>
        <dsp:cNvSpPr/>
      </dsp:nvSpPr>
      <dsp:spPr>
        <a:xfrm>
          <a:off x="1977389" y="2209"/>
          <a:ext cx="5932170" cy="54146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332" tIns="177800" rIns="120332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Ask permission</a:t>
          </a:r>
        </a:p>
      </dsp:txBody>
      <dsp:txXfrm>
        <a:off x="1977389" y="2209"/>
        <a:ext cx="5932170" cy="54146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4D138-2E63-7A47-A0A8-E3A86D091ACA}">
      <dsp:nvSpPr>
        <dsp:cNvPr id="0" name=""/>
        <dsp:cNvSpPr/>
      </dsp:nvSpPr>
      <dsp:spPr>
        <a:xfrm>
          <a:off x="2158881" y="1322954"/>
          <a:ext cx="4650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3275" y="45720"/>
              </a:lnTo>
            </a:path>
            <a:path>
              <a:moveTo>
                <a:pt x="291764" y="45720"/>
              </a:moveTo>
              <a:lnTo>
                <a:pt x="46504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1</a:t>
          </a:r>
        </a:p>
      </dsp:txBody>
      <dsp:txXfrm>
        <a:off x="2332157" y="1279381"/>
        <a:ext cx="118488" cy="178585"/>
      </dsp:txXfrm>
    </dsp:sp>
    <dsp:sp modelId="{A47EE438-7488-0644-9002-AD2321559D28}">
      <dsp:nvSpPr>
        <dsp:cNvPr id="0" name=""/>
        <dsp:cNvSpPr/>
      </dsp:nvSpPr>
      <dsp:spPr>
        <a:xfrm>
          <a:off x="5724" y="722187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Allow for Self-Assessment</a:t>
          </a:r>
        </a:p>
      </dsp:txBody>
      <dsp:txXfrm>
        <a:off x="5724" y="722187"/>
        <a:ext cx="2154956" cy="1292974"/>
      </dsp:txXfrm>
    </dsp:sp>
    <dsp:sp modelId="{3288EAA8-4A8E-4A4A-82EC-FEA71EFC9E7D}">
      <dsp:nvSpPr>
        <dsp:cNvPr id="0" name=""/>
        <dsp:cNvSpPr/>
      </dsp:nvSpPr>
      <dsp:spPr>
        <a:xfrm>
          <a:off x="4809478" y="1322954"/>
          <a:ext cx="4650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3275" y="45720"/>
              </a:lnTo>
            </a:path>
            <a:path>
              <a:moveTo>
                <a:pt x="291764" y="45720"/>
              </a:moveTo>
              <a:lnTo>
                <a:pt x="46504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2</a:t>
          </a:r>
        </a:p>
      </dsp:txBody>
      <dsp:txXfrm>
        <a:off x="4982753" y="1279381"/>
        <a:ext cx="118488" cy="178585"/>
      </dsp:txXfrm>
    </dsp:sp>
    <dsp:sp modelId="{D30F0A84-064E-5C49-8F41-2191240316EA}">
      <dsp:nvSpPr>
        <dsp:cNvPr id="0" name=""/>
        <dsp:cNvSpPr/>
      </dsp:nvSpPr>
      <dsp:spPr>
        <a:xfrm>
          <a:off x="2656321" y="722187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Reinforce correct behavior knowledge and attitudes</a:t>
          </a:r>
        </a:p>
      </dsp:txBody>
      <dsp:txXfrm>
        <a:off x="2656321" y="722187"/>
        <a:ext cx="2154956" cy="1292974"/>
      </dsp:txXfrm>
    </dsp:sp>
    <dsp:sp modelId="{1DA53D84-7C5E-1C48-989D-D1F0A9A86823}">
      <dsp:nvSpPr>
        <dsp:cNvPr id="0" name=""/>
        <dsp:cNvSpPr/>
      </dsp:nvSpPr>
      <dsp:spPr>
        <a:xfrm>
          <a:off x="1083203" y="2013361"/>
          <a:ext cx="5301193" cy="465040"/>
        </a:xfrm>
        <a:custGeom>
          <a:avLst/>
          <a:gdLst/>
          <a:ahLst/>
          <a:cxnLst/>
          <a:rect l="0" t="0" r="0" b="0"/>
          <a:pathLst>
            <a:path>
              <a:moveTo>
                <a:pt x="5301193" y="0"/>
              </a:moveTo>
              <a:lnTo>
                <a:pt x="5301193" y="249620"/>
              </a:lnTo>
              <a:lnTo>
                <a:pt x="0" y="249620"/>
              </a:lnTo>
              <a:lnTo>
                <a:pt x="0" y="46504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3</a:t>
          </a:r>
        </a:p>
      </dsp:txBody>
      <dsp:txXfrm>
        <a:off x="3600692" y="2156588"/>
        <a:ext cx="266215" cy="178585"/>
      </dsp:txXfrm>
    </dsp:sp>
    <dsp:sp modelId="{BC1D7ED5-FB9F-D04C-ABCF-FF447F132F0D}">
      <dsp:nvSpPr>
        <dsp:cNvPr id="0" name=""/>
        <dsp:cNvSpPr/>
      </dsp:nvSpPr>
      <dsp:spPr>
        <a:xfrm>
          <a:off x="5306918" y="722187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Correct incorrect behavior/knowledge</a:t>
          </a:r>
        </a:p>
      </dsp:txBody>
      <dsp:txXfrm>
        <a:off x="5306918" y="722187"/>
        <a:ext cx="2154956" cy="1292974"/>
      </dsp:txXfrm>
    </dsp:sp>
    <dsp:sp modelId="{44BBC105-2DBB-3E4A-AC5F-34EBDDFA6834}">
      <dsp:nvSpPr>
        <dsp:cNvPr id="0" name=""/>
        <dsp:cNvSpPr/>
      </dsp:nvSpPr>
      <dsp:spPr>
        <a:xfrm>
          <a:off x="2158881" y="3111568"/>
          <a:ext cx="4650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3275" y="45719"/>
              </a:lnTo>
            </a:path>
            <a:path>
              <a:moveTo>
                <a:pt x="291764" y="45719"/>
              </a:moveTo>
              <a:lnTo>
                <a:pt x="46504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4</a:t>
          </a:r>
        </a:p>
      </dsp:txBody>
      <dsp:txXfrm>
        <a:off x="2332157" y="3067995"/>
        <a:ext cx="118488" cy="178585"/>
      </dsp:txXfrm>
    </dsp:sp>
    <dsp:sp modelId="{9E54C175-2B43-B246-8096-E1EE3ACFFCF3}">
      <dsp:nvSpPr>
        <dsp:cNvPr id="0" name=""/>
        <dsp:cNvSpPr/>
      </dsp:nvSpPr>
      <dsp:spPr>
        <a:xfrm>
          <a:off x="5724" y="2510801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Help learner with an improvement plan </a:t>
          </a:r>
        </a:p>
      </dsp:txBody>
      <dsp:txXfrm>
        <a:off x="5724" y="2510801"/>
        <a:ext cx="2154956" cy="1292974"/>
      </dsp:txXfrm>
    </dsp:sp>
    <dsp:sp modelId="{73178313-371E-404E-AEBC-265F21ED7C9A}">
      <dsp:nvSpPr>
        <dsp:cNvPr id="0" name=""/>
        <dsp:cNvSpPr/>
      </dsp:nvSpPr>
      <dsp:spPr>
        <a:xfrm>
          <a:off x="4809478" y="3111568"/>
          <a:ext cx="4650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3275" y="45719"/>
              </a:lnTo>
            </a:path>
            <a:path>
              <a:moveTo>
                <a:pt x="291764" y="45719"/>
              </a:moveTo>
              <a:lnTo>
                <a:pt x="465040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5</a:t>
          </a:r>
        </a:p>
      </dsp:txBody>
      <dsp:txXfrm>
        <a:off x="4982753" y="3067995"/>
        <a:ext cx="118488" cy="178585"/>
      </dsp:txXfrm>
    </dsp:sp>
    <dsp:sp modelId="{0CCBC03E-B0E2-164C-996D-91B11D21395C}">
      <dsp:nvSpPr>
        <dsp:cNvPr id="0" name=""/>
        <dsp:cNvSpPr/>
      </dsp:nvSpPr>
      <dsp:spPr>
        <a:xfrm>
          <a:off x="2656321" y="2510801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Develop an action plan </a:t>
          </a:r>
        </a:p>
      </dsp:txBody>
      <dsp:txXfrm>
        <a:off x="2656321" y="2510801"/>
        <a:ext cx="2154956" cy="1292974"/>
      </dsp:txXfrm>
    </dsp:sp>
    <dsp:sp modelId="{3B16D06F-FBE5-CE4A-8F66-809E4B32DDE2}">
      <dsp:nvSpPr>
        <dsp:cNvPr id="0" name=""/>
        <dsp:cNvSpPr/>
      </dsp:nvSpPr>
      <dsp:spPr>
        <a:xfrm>
          <a:off x="5306918" y="2510801"/>
          <a:ext cx="2154956" cy="12929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5595" tIns="110840" rIns="105595" bIns="11084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Brainstorm and collaborate to create plan</a:t>
          </a:r>
        </a:p>
      </dsp:txBody>
      <dsp:txXfrm>
        <a:off x="5306918" y="2510801"/>
        <a:ext cx="2154956" cy="129297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6DDF0-25BF-442C-B3D3-09E5905D6867}">
      <dsp:nvSpPr>
        <dsp:cNvPr id="0" name=""/>
        <dsp:cNvSpPr/>
      </dsp:nvSpPr>
      <dsp:spPr>
        <a:xfrm>
          <a:off x="487049" y="1025481"/>
          <a:ext cx="1338187" cy="1338187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E7A8E9-D8C0-4E0F-879F-6EF98D686E46}">
      <dsp:nvSpPr>
        <dsp:cNvPr id="0" name=""/>
        <dsp:cNvSpPr/>
      </dsp:nvSpPr>
      <dsp:spPr>
        <a:xfrm>
          <a:off x="772237" y="1310669"/>
          <a:ext cx="767812" cy="767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F4FE7-B4C8-40DB-AA2E-22B549117D90}">
      <dsp:nvSpPr>
        <dsp:cNvPr id="0" name=""/>
        <dsp:cNvSpPr/>
      </dsp:nvSpPr>
      <dsp:spPr>
        <a:xfrm>
          <a:off x="59268" y="2780481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Enthusiasm</a:t>
          </a:r>
        </a:p>
      </dsp:txBody>
      <dsp:txXfrm>
        <a:off x="59268" y="2780481"/>
        <a:ext cx="2193750" cy="720000"/>
      </dsp:txXfrm>
    </dsp:sp>
    <dsp:sp modelId="{315FAEA0-8D04-4083-B5BF-3556581158D7}">
      <dsp:nvSpPr>
        <dsp:cNvPr id="0" name=""/>
        <dsp:cNvSpPr/>
      </dsp:nvSpPr>
      <dsp:spPr>
        <a:xfrm>
          <a:off x="3064706" y="1025481"/>
          <a:ext cx="1338187" cy="1338187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9BAE04-E732-4F5A-A556-5EA80CC58428}">
      <dsp:nvSpPr>
        <dsp:cNvPr id="0" name=""/>
        <dsp:cNvSpPr/>
      </dsp:nvSpPr>
      <dsp:spPr>
        <a:xfrm>
          <a:off x="3349893" y="1310669"/>
          <a:ext cx="767812" cy="767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B90E30-803E-4F2E-91A9-5A2CDC424A38}">
      <dsp:nvSpPr>
        <dsp:cNvPr id="0" name=""/>
        <dsp:cNvSpPr/>
      </dsp:nvSpPr>
      <dsp:spPr>
        <a:xfrm>
          <a:off x="2636925" y="2780481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Clarity</a:t>
          </a:r>
        </a:p>
      </dsp:txBody>
      <dsp:txXfrm>
        <a:off x="2636925" y="2780481"/>
        <a:ext cx="2193750" cy="720000"/>
      </dsp:txXfrm>
    </dsp:sp>
    <dsp:sp modelId="{E5E345A1-7026-45E7-A29C-D80986BBB202}">
      <dsp:nvSpPr>
        <dsp:cNvPr id="0" name=""/>
        <dsp:cNvSpPr/>
      </dsp:nvSpPr>
      <dsp:spPr>
        <a:xfrm>
          <a:off x="5642362" y="1025481"/>
          <a:ext cx="1338187" cy="1338187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2C7152-E1F1-4C5B-A887-19BEB80881C5}">
      <dsp:nvSpPr>
        <dsp:cNvPr id="0" name=""/>
        <dsp:cNvSpPr/>
      </dsp:nvSpPr>
      <dsp:spPr>
        <a:xfrm>
          <a:off x="5927550" y="1310669"/>
          <a:ext cx="767812" cy="767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5E9F63-9AD3-42F7-86C0-B106830E465F}">
      <dsp:nvSpPr>
        <dsp:cNvPr id="0" name=""/>
        <dsp:cNvSpPr/>
      </dsp:nvSpPr>
      <dsp:spPr>
        <a:xfrm>
          <a:off x="5214581" y="2780481"/>
          <a:ext cx="21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400" kern="1200"/>
            <a:t>Clinical competence</a:t>
          </a:r>
        </a:p>
      </dsp:txBody>
      <dsp:txXfrm>
        <a:off x="5214581" y="2780481"/>
        <a:ext cx="2193750" cy="7200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E6BF8-C38D-7248-BBBC-5B9CF8DC4DE4}">
      <dsp:nvSpPr>
        <dsp:cNvPr id="0" name=""/>
        <dsp:cNvSpPr/>
      </dsp:nvSpPr>
      <dsp:spPr>
        <a:xfrm>
          <a:off x="81312" y="1917"/>
          <a:ext cx="3478559" cy="2087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In-person feedback </a:t>
          </a:r>
        </a:p>
      </dsp:txBody>
      <dsp:txXfrm>
        <a:off x="81312" y="1917"/>
        <a:ext cx="3478559" cy="2087135"/>
      </dsp:txXfrm>
    </dsp:sp>
    <dsp:sp modelId="{BD9A3DF5-5480-9241-96AA-A0A2BC5DB6C8}">
      <dsp:nvSpPr>
        <dsp:cNvPr id="0" name=""/>
        <dsp:cNvSpPr/>
      </dsp:nvSpPr>
      <dsp:spPr>
        <a:xfrm>
          <a:off x="3907727" y="1917"/>
          <a:ext cx="3478559" cy="2087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Minimization of potential retribution</a:t>
          </a:r>
        </a:p>
      </dsp:txBody>
      <dsp:txXfrm>
        <a:off x="3907727" y="1917"/>
        <a:ext cx="3478559" cy="2087135"/>
      </dsp:txXfrm>
    </dsp:sp>
    <dsp:sp modelId="{5EFCA7B2-7F97-7640-8465-D36E8E3066B6}">
      <dsp:nvSpPr>
        <dsp:cNvPr id="0" name=""/>
        <dsp:cNvSpPr/>
      </dsp:nvSpPr>
      <dsp:spPr>
        <a:xfrm>
          <a:off x="81312" y="2436909"/>
          <a:ext cx="3478559" cy="2087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Shared understanding of the skills to address</a:t>
          </a:r>
        </a:p>
      </dsp:txBody>
      <dsp:txXfrm>
        <a:off x="81312" y="2436909"/>
        <a:ext cx="3478559" cy="2087135"/>
      </dsp:txXfrm>
    </dsp:sp>
    <dsp:sp modelId="{427E31E9-2A39-0949-90E6-D0CBB4E82E73}">
      <dsp:nvSpPr>
        <dsp:cNvPr id="0" name=""/>
        <dsp:cNvSpPr/>
      </dsp:nvSpPr>
      <dsp:spPr>
        <a:xfrm>
          <a:off x="3907727" y="2436909"/>
          <a:ext cx="3478559" cy="20871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63500">
            <a:schemeClr val="accent1">
              <a:hueOff val="0"/>
              <a:satOff val="0"/>
              <a:lumOff val="0"/>
              <a:alphaOff val="0"/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Action plan for how to improve</a:t>
          </a:r>
        </a:p>
      </dsp:txBody>
      <dsp:txXfrm>
        <a:off x="3907727" y="2436909"/>
        <a:ext cx="3478559" cy="20871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A8871-F060-7A49-8AB3-70013F5CE788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EC900-FD43-FE46-9D21-CD3F3331D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46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Utilize specific strategies to master certain competencies (communication, procedural skills) not just summative evaluations which tend to focus on broad characteristics of effective teachers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40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Feedback</a:t>
            </a:r>
            <a:r>
              <a:rPr lang="en-US" baseline="0" dirty="0"/>
              <a:t> should be </a:t>
            </a:r>
            <a:r>
              <a:rPr lang="en-US" dirty="0"/>
              <a:t>credible and actionable in order to be perceived as effective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Feedback that threatens self-esteem, or that is in conflict with self-perception is very difficult for learners to use, regardless of how it is constructed and delivered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8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Use specific, observable behaviors that align with competencies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W1: “You communicated clearly and in a manner that learners can understand, well done”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W2: “However, I noticed that (insert something that did not work)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217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Permission: The learner may not have control over what feedback will be given, but they still maintain control over the timing. If the learner prefers to delay the feedback conversation, schedule a meeting in the next 1-2 weeks to provide the feedback in a different environment.</a:t>
            </a:r>
          </a:p>
          <a:p>
            <a:endParaRPr lang="en-US" dirty="0"/>
          </a:p>
          <a:p>
            <a:r>
              <a:rPr lang="en-US" dirty="0"/>
              <a:t>State your intent: Set the tone for the feedback discussion in a positive manner by communicating your intentions for giving feedback.</a:t>
            </a:r>
          </a:p>
          <a:p>
            <a:endParaRPr lang="en-US" dirty="0"/>
          </a:p>
          <a:p>
            <a:r>
              <a:rPr lang="en-US" dirty="0"/>
              <a:t>Name the behavior: Focus your feedback on behaviors, not the individual as a person</a:t>
            </a:r>
          </a:p>
          <a:p>
            <a:br>
              <a:rPr lang="en-US" dirty="0"/>
            </a:br>
            <a:r>
              <a:rPr lang="en-US" dirty="0"/>
              <a:t>Describe</a:t>
            </a:r>
            <a:r>
              <a:rPr lang="en-US" baseline="0" dirty="0"/>
              <a:t> the impact: Identify what matters most to a learner and speak in that currency.</a:t>
            </a:r>
          </a:p>
          <a:p>
            <a:endParaRPr lang="en-US" baseline="0" dirty="0"/>
          </a:p>
          <a:p>
            <a:r>
              <a:rPr lang="en-US" baseline="0" dirty="0"/>
              <a:t>Inquire about the learner experience: Recognize that you observed a behavior and drew conclusions based on your observation. These conclusions, a narrative that you create for yourself, may be inaccurate. Therefore, you must inquire about the experience of the trainee in the same situation.</a:t>
            </a:r>
          </a:p>
          <a:p>
            <a:endParaRPr lang="en-US" baseline="0" dirty="0"/>
          </a:p>
          <a:p>
            <a:r>
              <a:rPr lang="en-US" baseline="0" dirty="0"/>
              <a:t>Identify the desired change: State the desired change in behavior and offer a picture of a desired future.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57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 sure environment is comfortable and private then ask for self-assessment to identify a strength and area of needed improvement</a:t>
            </a:r>
          </a:p>
          <a:p>
            <a:endParaRPr lang="en-US" dirty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Address learner’s self identified strengths, and strength you have identified. Then ask learner how they improved on this strength</a:t>
            </a:r>
          </a:p>
          <a:p>
            <a:endParaRPr lang="en-US" dirty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Using learner’s identified areas of improvement, ask how they improve in their weaker area. Discuss areas needed improvement and explore strategies for improvement with learner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96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learner</a:t>
            </a:r>
            <a:r>
              <a:rPr lang="en-US" baseline="0" dirty="0"/>
              <a:t> asks for feedback, </a:t>
            </a:r>
            <a:r>
              <a:rPr lang="en-US" dirty="0"/>
              <a:t>they are more likely to be open to seeing and exploring areas for improvement</a:t>
            </a:r>
          </a:p>
          <a:p>
            <a:endParaRPr lang="en-US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Describe what was seen and avoid subjective judgments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22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Best teachers are enthusiastic, dynamic, enjoy teaching, and have interesting styles of presentation</a:t>
            </a:r>
          </a:p>
          <a:p>
            <a:endParaRPr lang="en-US" dirty="0"/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Explain clearly, present material in an organized manner, summarize, emphasize importance and communicate what is expected to be learned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8EC900-FD43-FE46-9D21-CD3F3331DA0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03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11/29/21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B71F164-38FA-DA4F-9851-B440DB8562D6}"/>
              </a:ext>
            </a:extLst>
          </p:cNvPr>
          <p:cNvSpPr txBox="1"/>
          <p:nvPr/>
        </p:nvSpPr>
        <p:spPr>
          <a:xfrm>
            <a:off x="411480" y="2849880"/>
            <a:ext cx="798576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j-lt"/>
              </a:rPr>
              <a:t>Giving Feedback to Resident Teachers</a:t>
            </a:r>
          </a:p>
          <a:p>
            <a:r>
              <a:rPr lang="en-US" sz="2400" dirty="0" err="1">
                <a:latin typeface="+mj-lt"/>
              </a:rPr>
              <a:t>Donias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Doko</a:t>
            </a:r>
            <a:r>
              <a:rPr lang="en-US" sz="2400" dirty="0">
                <a:latin typeface="+mj-lt"/>
              </a:rPr>
              <a:t> MD</a:t>
            </a:r>
          </a:p>
        </p:txBody>
      </p:sp>
    </p:spTree>
    <p:extLst>
      <p:ext uri="{BB962C8B-B14F-4D97-AF65-F5344CB8AC3E}">
        <p14:creationId xmlns:p14="http://schemas.microsoft.com/office/powerpoint/2010/main" val="62047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When you give feedback…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97052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Reflect on observed behaviors</a:t>
            </a:r>
          </a:p>
          <a:p>
            <a:r>
              <a:rPr lang="en-US" sz="2800" dirty="0"/>
              <a:t>Relate feedback to specific behaviors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Be aware of verbal and nonverbal responses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Avoid vague or general comments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Focus on changes within the learner’s control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Seek the learner’s interpretation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Offer suggestions for improvement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19916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General Categories for Resident as Teacher Feedback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F9DFFC0-7573-4B45-B669-37A9847F1F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0574043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14719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What residents look for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F1ACC97B-42DA-424C-9B6F-C44C126A7E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873300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2066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Giving Longitudinal Feedback To Residents as Teachers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9B5EC8-0347-4BC6-87D3-5FB0545BC1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873609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777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Resident teachers and feedback: time to raise the bar. Watling C. </a:t>
            </a:r>
            <a:r>
              <a:rPr lang="en-US" i="1" dirty="0"/>
              <a:t>J Grad Med Educ</a:t>
            </a:r>
            <a:r>
              <a:rPr lang="en-US" dirty="0"/>
              <a:t>. 2014;6(4):781-782. doi:10.4300/JGME-D-14-00493.1</a:t>
            </a:r>
          </a:p>
          <a:p>
            <a:r>
              <a:rPr lang="en-US" dirty="0"/>
              <a:t>Survey of Residents' Attitudes and Awareness Toward Teaching and Student Feedback. </a:t>
            </a:r>
            <a:r>
              <a:rPr lang="en-US" i="1" dirty="0"/>
              <a:t>Tuck KK, Murchison C, Flores C, </a:t>
            </a:r>
            <a:r>
              <a:rPr lang="en-US" i="1" dirty="0" err="1"/>
              <a:t>Kraakevik</a:t>
            </a:r>
            <a:r>
              <a:rPr lang="en-US" i="1" dirty="0"/>
              <a:t> J</a:t>
            </a:r>
            <a:r>
              <a:rPr lang="en-US" dirty="0"/>
              <a:t> </a:t>
            </a:r>
            <a:r>
              <a:rPr lang="en-US" i="1" dirty="0"/>
              <a:t>J Grad Med Educ. 2014 Dec; 6(4):698-703.</a:t>
            </a:r>
            <a:endParaRPr lang="en-US" dirty="0"/>
          </a:p>
          <a:p>
            <a:r>
              <a:rPr lang="en-US" dirty="0"/>
              <a:t>Feedback in clinical medical education. </a:t>
            </a:r>
            <a:r>
              <a:rPr lang="en-US" i="1" dirty="0" err="1"/>
              <a:t>Ende</a:t>
            </a:r>
            <a:r>
              <a:rPr lang="en-US" i="1" dirty="0"/>
              <a:t> J</a:t>
            </a:r>
            <a:r>
              <a:rPr lang="en-US" dirty="0"/>
              <a:t> </a:t>
            </a:r>
            <a:r>
              <a:rPr lang="en-US" i="1" dirty="0"/>
              <a:t>JAMA. 1983 Aug 12; 250(6):777-81.</a:t>
            </a:r>
          </a:p>
          <a:p>
            <a:r>
              <a:rPr lang="en-US" dirty="0"/>
              <a:t>Development of a Clinical Teaching Evaluation and Feedback Tool for Faculty. </a:t>
            </a:r>
            <a:r>
              <a:rPr lang="en-US" dirty="0" err="1"/>
              <a:t>Dehon</a:t>
            </a:r>
            <a:r>
              <a:rPr lang="en-US" dirty="0"/>
              <a:t> E, Robertson E, Barnard M, </a:t>
            </a:r>
            <a:r>
              <a:rPr lang="en-US" dirty="0" err="1"/>
              <a:t>Gunalda</a:t>
            </a:r>
            <a:r>
              <a:rPr lang="en-US" dirty="0"/>
              <a:t> J, </a:t>
            </a:r>
            <a:r>
              <a:rPr lang="en-US" dirty="0" err="1"/>
              <a:t>Puskarich</a:t>
            </a:r>
            <a:r>
              <a:rPr lang="en-US"/>
              <a:t> M. </a:t>
            </a:r>
            <a:r>
              <a:rPr lang="en-US" dirty="0"/>
              <a:t>West J </a:t>
            </a:r>
            <a:r>
              <a:rPr lang="en-US" dirty="0" err="1"/>
              <a:t>Emerg</a:t>
            </a:r>
            <a:r>
              <a:rPr lang="en-US" dirty="0"/>
              <a:t> Med. 2019 Jan;20(1):50-57. </a:t>
            </a:r>
            <a:r>
              <a:rPr lang="en-US" dirty="0" err="1"/>
              <a:t>doi</a:t>
            </a:r>
            <a:r>
              <a:rPr lang="en-US" dirty="0"/>
              <a:t>: 10.5811/westjem.2018.11.39987. </a:t>
            </a:r>
            <a:r>
              <a:rPr lang="en-US" dirty="0" err="1"/>
              <a:t>Epub</a:t>
            </a:r>
            <a:r>
              <a:rPr lang="en-US" dirty="0"/>
              <a:t> 2018 Dec 12. Erratum in: West J </a:t>
            </a:r>
            <a:r>
              <a:rPr lang="en-US" dirty="0" err="1"/>
              <a:t>Emerg</a:t>
            </a:r>
            <a:r>
              <a:rPr lang="en-US" dirty="0"/>
              <a:t> Med. 2019 Aug 20;20(5):838-839. PMID: 30643601; PMCID: PMC6324693.</a:t>
            </a:r>
          </a:p>
          <a:p>
            <a:r>
              <a:rPr lang="en-US" dirty="0"/>
              <a:t>End-of-Shift Evaluations Results in Overestimates of Residents' Proficiency </a:t>
            </a:r>
            <a:r>
              <a:rPr lang="en-US" dirty="0" err="1"/>
              <a:t>Level.</a:t>
            </a:r>
            <a:r>
              <a:rPr lang="en-US" i="1" dirty="0" err="1"/>
              <a:t>Dehon</a:t>
            </a:r>
            <a:r>
              <a:rPr lang="en-US" i="1" dirty="0"/>
              <a:t> E, Jones J, </a:t>
            </a:r>
            <a:r>
              <a:rPr lang="en-US" i="1" dirty="0" err="1"/>
              <a:t>Puskarich</a:t>
            </a:r>
            <a:r>
              <a:rPr lang="en-US" i="1" dirty="0"/>
              <a:t> M, </a:t>
            </a:r>
            <a:r>
              <a:rPr lang="en-US" i="1" dirty="0" err="1"/>
              <a:t>Sandifer</a:t>
            </a:r>
            <a:r>
              <a:rPr lang="en-US" i="1" dirty="0"/>
              <a:t> JP, Sikes K</a:t>
            </a:r>
            <a:r>
              <a:rPr lang="en-US" dirty="0"/>
              <a:t> </a:t>
            </a:r>
            <a:r>
              <a:rPr lang="en-US" i="1" dirty="0"/>
              <a:t>J Grad Med Educ. 2015 Jun; 7(2):192-6</a:t>
            </a:r>
          </a:p>
          <a:p>
            <a:r>
              <a:rPr lang="en-US" i="1" dirty="0"/>
              <a:t>Good questions, good answers: construct alignment improves the performance of workplace-based assessment scales. </a:t>
            </a:r>
            <a:r>
              <a:rPr lang="en-US" i="1" dirty="0" err="1"/>
              <a:t>Crossley</a:t>
            </a:r>
            <a:r>
              <a:rPr lang="en-US" i="1" dirty="0"/>
              <a:t> J, Johnson G, Booth J, Wade W. Med Educ. 2011 Jun;45(6):560-9. </a:t>
            </a:r>
            <a:r>
              <a:rPr lang="en-US" i="1" dirty="0" err="1"/>
              <a:t>doi</a:t>
            </a:r>
            <a:r>
              <a:rPr lang="en-US" i="1" dirty="0"/>
              <a:t>: 10.1111/j.1365-2923.2010.03913.x. </a:t>
            </a:r>
            <a:r>
              <a:rPr lang="en-US" i="1" dirty="0" err="1"/>
              <a:t>Epub</a:t>
            </a:r>
            <a:r>
              <a:rPr lang="en-US" i="1" dirty="0"/>
              <a:t> 2011 Apr 18. PMID: 21501218.</a:t>
            </a:r>
          </a:p>
          <a:p>
            <a:r>
              <a:rPr lang="en-US" dirty="0"/>
              <a:t> Creating effective learning in today's emergency departments: how accomplished teachers get it done. </a:t>
            </a:r>
            <a:r>
              <a:rPr lang="en-US" i="1" dirty="0" err="1"/>
              <a:t>Bandiera</a:t>
            </a:r>
            <a:r>
              <a:rPr lang="en-US" i="1" dirty="0"/>
              <a:t> G, Lee S, Tiberius R</a:t>
            </a:r>
            <a:r>
              <a:rPr lang="en-US" dirty="0"/>
              <a:t> </a:t>
            </a:r>
            <a:r>
              <a:rPr lang="en-US" i="1" dirty="0"/>
              <a:t>Ann </a:t>
            </a:r>
            <a:r>
              <a:rPr lang="en-US" i="1" dirty="0" err="1"/>
              <a:t>Emerg</a:t>
            </a:r>
            <a:r>
              <a:rPr lang="en-US" i="1" dirty="0"/>
              <a:t> Med. 2005 Mar; 45(3):253-61.</a:t>
            </a:r>
          </a:p>
          <a:p>
            <a:r>
              <a:rPr lang="en-US" dirty="0"/>
              <a:t>"Teaching as a Competency": competencies for medical educators. </a:t>
            </a:r>
            <a:r>
              <a:rPr lang="en-US" i="1" dirty="0" err="1"/>
              <a:t>Srinivasan</a:t>
            </a:r>
            <a:r>
              <a:rPr lang="en-US" i="1" dirty="0"/>
              <a:t> M, Li ST, Meyers FJ, Pratt DD, Collins JB, Braddock C, </a:t>
            </a:r>
            <a:r>
              <a:rPr lang="en-US" i="1" dirty="0" err="1"/>
              <a:t>Skeff</a:t>
            </a:r>
            <a:r>
              <a:rPr lang="en-US" i="1" dirty="0"/>
              <a:t> KM, West DC, Henderson M, Hales RE, </a:t>
            </a:r>
            <a:r>
              <a:rPr lang="en-US" i="1" dirty="0" err="1"/>
              <a:t>Hilty</a:t>
            </a:r>
            <a:r>
              <a:rPr lang="en-US" i="1" dirty="0"/>
              <a:t> DM</a:t>
            </a:r>
            <a:r>
              <a:rPr lang="en-US" dirty="0"/>
              <a:t> </a:t>
            </a:r>
            <a:r>
              <a:rPr lang="en-US" i="1" dirty="0" err="1"/>
              <a:t>Acad</a:t>
            </a:r>
            <a:r>
              <a:rPr lang="en-US" i="1" dirty="0"/>
              <a:t> Med. 2011 Oct; 86(10):1211-20.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606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Types of Feedback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6AFD05-D8DC-4D6C-B998-271487DF99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086429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4178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Why Give Feedback?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E88F9B-220D-46C2-8790-57DBB573BE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1359027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54676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What is Effective Feedback?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42F2EA-A8B2-412F-A906-A9D14DF098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348282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3390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/>
              <a:t>Behaviorally Anchored Rating Scales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235C82E-0D2B-469D-862A-22660AE68B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580853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64985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The W3 Model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A09722F-0A7C-41A6-8D21-58791F3515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640598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4913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The Feedback Formula-6 Steps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98EA2C-C3DE-469C-BEFF-881FD7B9E397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58423808"/>
              </p:ext>
            </p:extLst>
          </p:nvPr>
        </p:nvGraphicFramePr>
        <p:xfrm>
          <a:off x="777241" y="1516912"/>
          <a:ext cx="7909560" cy="4670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413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ARCH Model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4509B0-463D-4A2A-961F-CE1BBB09BD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7120044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029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 give feedback…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an appropriate location</a:t>
            </a:r>
          </a:p>
          <a:p>
            <a:r>
              <a:rPr lang="en-US" sz="3200" dirty="0"/>
              <a:t>Ensure that the learner is ready to receive feedback</a:t>
            </a:r>
          </a:p>
          <a:p>
            <a:r>
              <a:rPr lang="en-US" sz="3200" dirty="0"/>
              <a:t>Deliver feedback close to the time of observed behavior</a:t>
            </a:r>
            <a:endParaRPr lang="en-US" dirty="0"/>
          </a:p>
          <a:p>
            <a:r>
              <a:rPr lang="en-US" dirty="0"/>
              <a:t>Establish mutually agreed upon goals</a:t>
            </a:r>
          </a:p>
          <a:p>
            <a:r>
              <a:rPr lang="en-US" dirty="0"/>
              <a:t>Elicit the learner’s thoughts and feelings</a:t>
            </a:r>
          </a:p>
        </p:txBody>
      </p:sp>
    </p:spTree>
    <p:extLst>
      <p:ext uri="{BB962C8B-B14F-4D97-AF65-F5344CB8AC3E}">
        <p14:creationId xmlns:p14="http://schemas.microsoft.com/office/powerpoint/2010/main" val="2455855390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Technic.thmx</Template>
  <TotalTime>2256</TotalTime>
  <Words>1080</Words>
  <Application>Microsoft Macintosh PowerPoint</Application>
  <PresentationFormat>On-screen Show (4:3)</PresentationFormat>
  <Paragraphs>121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Franklin Gothic Book</vt:lpstr>
      <vt:lpstr>Wingdings 2</vt:lpstr>
      <vt:lpstr>Technic</vt:lpstr>
      <vt:lpstr>PowerPoint Presentation</vt:lpstr>
      <vt:lpstr>Types of Feedback</vt:lpstr>
      <vt:lpstr>Why Give Feedback?</vt:lpstr>
      <vt:lpstr>What is Effective Feedback?</vt:lpstr>
      <vt:lpstr>Behaviorally Anchored Rating Scales</vt:lpstr>
      <vt:lpstr>The W3 Model</vt:lpstr>
      <vt:lpstr>The Feedback Formula-6 Steps</vt:lpstr>
      <vt:lpstr>ARCH Model</vt:lpstr>
      <vt:lpstr>When you give feedback…</vt:lpstr>
      <vt:lpstr>When you give feedback…</vt:lpstr>
      <vt:lpstr>General Categories for Resident as Teacher Feedback</vt:lpstr>
      <vt:lpstr>What residents look for</vt:lpstr>
      <vt:lpstr>Giving Longitudinal Feedback To Residents as Teachers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Donias Doko</dc:creator>
  <cp:lastModifiedBy>jessica.bod@yale.edu</cp:lastModifiedBy>
  <cp:revision>32</cp:revision>
  <dcterms:created xsi:type="dcterms:W3CDTF">2021-08-06T01:20:14Z</dcterms:created>
  <dcterms:modified xsi:type="dcterms:W3CDTF">2021-11-29T19:45:31Z</dcterms:modified>
</cp:coreProperties>
</file>